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92"/>
  </p:notesMasterIdLst>
  <p:sldIdLst>
    <p:sldId id="570" r:id="rId3"/>
    <p:sldId id="359" r:id="rId4"/>
    <p:sldId id="485" r:id="rId5"/>
    <p:sldId id="454" r:id="rId6"/>
    <p:sldId id="571" r:id="rId7"/>
    <p:sldId id="457" r:id="rId8"/>
    <p:sldId id="562" r:id="rId9"/>
    <p:sldId id="563" r:id="rId10"/>
    <p:sldId id="564" r:id="rId11"/>
    <p:sldId id="497" r:id="rId12"/>
    <p:sldId id="498" r:id="rId13"/>
    <p:sldId id="501" r:id="rId14"/>
    <p:sldId id="572" r:id="rId15"/>
    <p:sldId id="509" r:id="rId16"/>
    <p:sldId id="369" r:id="rId17"/>
    <p:sldId id="573" r:id="rId18"/>
    <p:sldId id="510" r:id="rId19"/>
    <p:sldId id="399" r:id="rId20"/>
    <p:sldId id="467" r:id="rId21"/>
    <p:sldId id="470" r:id="rId22"/>
    <p:sldId id="511" r:id="rId23"/>
    <p:sldId id="474" r:id="rId24"/>
    <p:sldId id="574" r:id="rId25"/>
    <p:sldId id="575" r:id="rId26"/>
    <p:sldId id="576" r:id="rId27"/>
    <p:sldId id="392" r:id="rId28"/>
    <p:sldId id="577" r:id="rId29"/>
    <p:sldId id="505" r:id="rId30"/>
    <p:sldId id="507" r:id="rId31"/>
    <p:sldId id="508" r:id="rId32"/>
    <p:sldId id="506" r:id="rId33"/>
    <p:sldId id="502" r:id="rId34"/>
    <p:sldId id="458" r:id="rId35"/>
    <p:sldId id="503" r:id="rId36"/>
    <p:sldId id="504" r:id="rId37"/>
    <p:sldId id="328" r:id="rId38"/>
    <p:sldId id="264" r:id="rId39"/>
    <p:sldId id="578" r:id="rId40"/>
    <p:sldId id="266" r:id="rId41"/>
    <p:sldId id="372" r:id="rId42"/>
    <p:sldId id="448" r:id="rId43"/>
    <p:sldId id="276" r:id="rId44"/>
    <p:sldId id="278" r:id="rId45"/>
    <p:sldId id="277" r:id="rId46"/>
    <p:sldId id="565" r:id="rId47"/>
    <p:sldId id="566" r:id="rId48"/>
    <p:sldId id="332" r:id="rId49"/>
    <p:sldId id="362" r:id="rId50"/>
    <p:sldId id="289" r:id="rId51"/>
    <p:sldId id="291" r:id="rId52"/>
    <p:sldId id="568" r:id="rId53"/>
    <p:sldId id="567" r:id="rId54"/>
    <p:sldId id="517" r:id="rId55"/>
    <p:sldId id="519" r:id="rId56"/>
    <p:sldId id="520" r:id="rId57"/>
    <p:sldId id="523" r:id="rId58"/>
    <p:sldId id="560" r:id="rId59"/>
    <p:sldId id="579" r:id="rId60"/>
    <p:sldId id="521" r:id="rId61"/>
    <p:sldId id="525" r:id="rId62"/>
    <p:sldId id="522" r:id="rId63"/>
    <p:sldId id="524" r:id="rId64"/>
    <p:sldId id="526" r:id="rId65"/>
    <p:sldId id="527" r:id="rId66"/>
    <p:sldId id="518" r:id="rId67"/>
    <p:sldId id="528" r:id="rId68"/>
    <p:sldId id="529" r:id="rId69"/>
    <p:sldId id="534" r:id="rId70"/>
    <p:sldId id="535" r:id="rId71"/>
    <p:sldId id="530" r:id="rId72"/>
    <p:sldId id="536" r:id="rId73"/>
    <p:sldId id="537" r:id="rId74"/>
    <p:sldId id="538" r:id="rId75"/>
    <p:sldId id="539" r:id="rId76"/>
    <p:sldId id="540" r:id="rId77"/>
    <p:sldId id="541" r:id="rId78"/>
    <p:sldId id="531" r:id="rId79"/>
    <p:sldId id="512" r:id="rId80"/>
    <p:sldId id="532" r:id="rId81"/>
    <p:sldId id="569" r:id="rId82"/>
    <p:sldId id="495" r:id="rId83"/>
    <p:sldId id="533" r:id="rId84"/>
    <p:sldId id="561" r:id="rId85"/>
    <p:sldId id="486" r:id="rId86"/>
    <p:sldId id="487" r:id="rId87"/>
    <p:sldId id="489" r:id="rId88"/>
    <p:sldId id="490" r:id="rId89"/>
    <p:sldId id="491" r:id="rId90"/>
    <p:sldId id="488" r:id="rId91"/>
  </p:sldIdLst>
  <p:sldSz cx="9144000" cy="6858000" type="screen4x3"/>
  <p:notesSz cx="6858000" cy="9144000"/>
  <p:custDataLst>
    <p:tags r:id="rId93"/>
  </p:custDataLst>
  <p:defaultTextStyle>
    <a:defPPr>
      <a:defRPr lang="en-US"/>
    </a:defPPr>
    <a:lvl1pPr algn="l" rtl="0" fontAlgn="base">
      <a:lnSpc>
        <a:spcPct val="90000"/>
      </a:lnSpc>
      <a:spcBef>
        <a:spcPct val="20000"/>
      </a:spcBef>
      <a:spcAft>
        <a:spcPct val="0"/>
      </a:spcAft>
      <a:buClr>
        <a:schemeClr val="folHlink"/>
      </a:buClr>
      <a:buSzPct val="60000"/>
      <a:buFont typeface="Wingdings" pitchFamily="2" charset="2"/>
      <a:buChar char="n"/>
      <a:defRPr sz="2800" kern="1200">
        <a:solidFill>
          <a:schemeClr val="tx1"/>
        </a:solidFill>
        <a:latin typeface="Tahoma" panose="020B0604030504040204" pitchFamily="34" charset="0"/>
        <a:ea typeface="宋体" panose="02010600030101010101" pitchFamily="2" charset="-122"/>
        <a:cs typeface="+mn-cs"/>
      </a:defRPr>
    </a:lvl1pPr>
    <a:lvl2pPr marL="457200" algn="l" rtl="0" fontAlgn="base">
      <a:lnSpc>
        <a:spcPct val="90000"/>
      </a:lnSpc>
      <a:spcBef>
        <a:spcPct val="20000"/>
      </a:spcBef>
      <a:spcAft>
        <a:spcPct val="0"/>
      </a:spcAft>
      <a:buClr>
        <a:schemeClr val="folHlink"/>
      </a:buClr>
      <a:buSzPct val="60000"/>
      <a:buFont typeface="Wingdings" pitchFamily="2" charset="2"/>
      <a:buChar char="n"/>
      <a:defRPr sz="2800" kern="1200">
        <a:solidFill>
          <a:schemeClr val="tx1"/>
        </a:solidFill>
        <a:latin typeface="Tahoma" panose="020B0604030504040204" pitchFamily="34" charset="0"/>
        <a:ea typeface="宋体" panose="02010600030101010101" pitchFamily="2" charset="-122"/>
        <a:cs typeface="+mn-cs"/>
      </a:defRPr>
    </a:lvl2pPr>
    <a:lvl3pPr marL="914400" algn="l" rtl="0" fontAlgn="base">
      <a:lnSpc>
        <a:spcPct val="90000"/>
      </a:lnSpc>
      <a:spcBef>
        <a:spcPct val="20000"/>
      </a:spcBef>
      <a:spcAft>
        <a:spcPct val="0"/>
      </a:spcAft>
      <a:buClr>
        <a:schemeClr val="folHlink"/>
      </a:buClr>
      <a:buSzPct val="60000"/>
      <a:buFont typeface="Wingdings" pitchFamily="2" charset="2"/>
      <a:buChar char="n"/>
      <a:defRPr sz="2800" kern="1200">
        <a:solidFill>
          <a:schemeClr val="tx1"/>
        </a:solidFill>
        <a:latin typeface="Tahoma" panose="020B0604030504040204" pitchFamily="34" charset="0"/>
        <a:ea typeface="宋体" panose="02010600030101010101" pitchFamily="2" charset="-122"/>
        <a:cs typeface="+mn-cs"/>
      </a:defRPr>
    </a:lvl3pPr>
    <a:lvl4pPr marL="1371600" algn="l" rtl="0" fontAlgn="base">
      <a:lnSpc>
        <a:spcPct val="90000"/>
      </a:lnSpc>
      <a:spcBef>
        <a:spcPct val="20000"/>
      </a:spcBef>
      <a:spcAft>
        <a:spcPct val="0"/>
      </a:spcAft>
      <a:buClr>
        <a:schemeClr val="folHlink"/>
      </a:buClr>
      <a:buSzPct val="60000"/>
      <a:buFont typeface="Wingdings" pitchFamily="2" charset="2"/>
      <a:buChar char="n"/>
      <a:defRPr sz="2800" kern="1200">
        <a:solidFill>
          <a:schemeClr val="tx1"/>
        </a:solidFill>
        <a:latin typeface="Tahoma" panose="020B0604030504040204" pitchFamily="34" charset="0"/>
        <a:ea typeface="宋体" panose="02010600030101010101" pitchFamily="2" charset="-122"/>
        <a:cs typeface="+mn-cs"/>
      </a:defRPr>
    </a:lvl4pPr>
    <a:lvl5pPr marL="1828800" algn="l" rtl="0" fontAlgn="base">
      <a:lnSpc>
        <a:spcPct val="90000"/>
      </a:lnSpc>
      <a:spcBef>
        <a:spcPct val="20000"/>
      </a:spcBef>
      <a:spcAft>
        <a:spcPct val="0"/>
      </a:spcAft>
      <a:buClr>
        <a:schemeClr val="folHlink"/>
      </a:buClr>
      <a:buSzPct val="60000"/>
      <a:buFont typeface="Wingdings" pitchFamily="2" charset="2"/>
      <a:buChar char="n"/>
      <a:defRPr sz="28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8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8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8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8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0" autoAdjust="0"/>
    <p:restoredTop sz="93808" autoAdjust="0"/>
  </p:normalViewPr>
  <p:slideViewPr>
    <p:cSldViewPr>
      <p:cViewPr varScale="1">
        <p:scale>
          <a:sx n="82" d="100"/>
          <a:sy n="82" d="100"/>
        </p:scale>
        <p:origin x="48" y="5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7E992594-858F-817D-5A48-8717E9321A4D}"/>
              </a:ext>
            </a:extLst>
          </p:cNvPr>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lnSpc>
                <a:spcPct val="100000"/>
              </a:lnSpc>
              <a:spcBef>
                <a:spcPct val="0"/>
              </a:spcBef>
              <a:buClrTx/>
              <a:buSzTx/>
              <a:buFontTx/>
              <a:buNone/>
              <a:defRPr kumimoji="1" sz="1200"/>
            </a:lvl1pPr>
          </a:lstStyle>
          <a:p>
            <a:pPr>
              <a:defRPr/>
            </a:pPr>
            <a:endParaRPr lang="zh-CN" altLang="en-US"/>
          </a:p>
        </p:txBody>
      </p:sp>
      <p:sp>
        <p:nvSpPr>
          <p:cNvPr id="114691" name="Rectangle 3">
            <a:extLst>
              <a:ext uri="{FF2B5EF4-FFF2-40B4-BE49-F238E27FC236}">
                <a16:creationId xmlns:a16="http://schemas.microsoft.com/office/drawing/2014/main" id="{BC51ED9C-DD71-D482-C704-4E16730A5018}"/>
              </a:ext>
            </a:extLst>
          </p:cNvPr>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buClrTx/>
              <a:buSzTx/>
              <a:buFontTx/>
              <a:buNone/>
              <a:defRPr kumimoji="1" sz="1200"/>
            </a:lvl1pPr>
          </a:lstStyle>
          <a:p>
            <a:pPr>
              <a:defRPr/>
            </a:pPr>
            <a:endParaRPr lang="en-US" altLang="zh-CN"/>
          </a:p>
        </p:txBody>
      </p:sp>
      <p:sp>
        <p:nvSpPr>
          <p:cNvPr id="3076" name="Rectangle 4">
            <a:extLst>
              <a:ext uri="{FF2B5EF4-FFF2-40B4-BE49-F238E27FC236}">
                <a16:creationId xmlns:a16="http://schemas.microsoft.com/office/drawing/2014/main" id="{2B550836-6C60-1C2C-F2C6-CE5C1548568C}"/>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3" name="Rectangle 5">
            <a:extLst>
              <a:ext uri="{FF2B5EF4-FFF2-40B4-BE49-F238E27FC236}">
                <a16:creationId xmlns:a16="http://schemas.microsoft.com/office/drawing/2014/main" id="{DAAE327A-C188-B6F1-A13A-F47A1275E4C2}"/>
              </a:ext>
            </a:extLst>
          </p:cNvPr>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4694" name="Rectangle 6">
            <a:extLst>
              <a:ext uri="{FF2B5EF4-FFF2-40B4-BE49-F238E27FC236}">
                <a16:creationId xmlns:a16="http://schemas.microsoft.com/office/drawing/2014/main" id="{CD1D3D21-0C23-7009-0229-E2CB25090407}"/>
              </a:ext>
            </a:extLst>
          </p:cNvPr>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lnSpc>
                <a:spcPct val="100000"/>
              </a:lnSpc>
              <a:spcBef>
                <a:spcPct val="0"/>
              </a:spcBef>
              <a:buClrTx/>
              <a:buSzTx/>
              <a:buFontTx/>
              <a:buNone/>
              <a:defRPr kumimoji="1" sz="1200"/>
            </a:lvl1pPr>
          </a:lstStyle>
          <a:p>
            <a:pPr>
              <a:defRPr/>
            </a:pPr>
            <a:endParaRPr lang="en-US" altLang="zh-CN"/>
          </a:p>
        </p:txBody>
      </p:sp>
      <p:sp>
        <p:nvSpPr>
          <p:cNvPr id="114695" name="Rectangle 7">
            <a:extLst>
              <a:ext uri="{FF2B5EF4-FFF2-40B4-BE49-F238E27FC236}">
                <a16:creationId xmlns:a16="http://schemas.microsoft.com/office/drawing/2014/main" id="{825A83FE-591C-69E1-C9E4-ADED819AF647}"/>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a:lvl1pPr>
          </a:lstStyle>
          <a:p>
            <a:fld id="{E2B54797-6791-7C45-955E-FCC95EEA8670}"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B54797-6791-7C45-955E-FCC95EEA8670}" type="slidenum">
              <a:rPr lang="zh-CN" altLang="en-US" smtClean="0"/>
              <a:pPr/>
              <a:t>2</a:t>
            </a:fld>
            <a:endParaRPr lang="zh-CN" altLang="en-US"/>
          </a:p>
        </p:txBody>
      </p:sp>
    </p:spTree>
    <p:extLst>
      <p:ext uri="{BB962C8B-B14F-4D97-AF65-F5344CB8AC3E}">
        <p14:creationId xmlns:p14="http://schemas.microsoft.com/office/powerpoint/2010/main" val="2642678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54797-6791-7C45-955E-FCC95EEA8670}" type="slidenum">
              <a:rPr lang="zh-CN" altLang="en-US" smtClean="0"/>
              <a:pPr/>
              <a:t>5</a:t>
            </a:fld>
            <a:endParaRPr lang="zh-CN" altLang="en-US"/>
          </a:p>
        </p:txBody>
      </p:sp>
    </p:spTree>
    <p:extLst>
      <p:ext uri="{BB962C8B-B14F-4D97-AF65-F5344CB8AC3E}">
        <p14:creationId xmlns:p14="http://schemas.microsoft.com/office/powerpoint/2010/main" val="232845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2B54797-6791-7C45-955E-FCC95EEA8670}" type="slidenum">
              <a:rPr lang="zh-CN" altLang="en-US" smtClean="0"/>
              <a:pPr/>
              <a:t>11</a:t>
            </a:fld>
            <a:endParaRPr lang="zh-CN" altLang="en-US"/>
          </a:p>
        </p:txBody>
      </p:sp>
    </p:spTree>
    <p:extLst>
      <p:ext uri="{BB962C8B-B14F-4D97-AF65-F5344CB8AC3E}">
        <p14:creationId xmlns:p14="http://schemas.microsoft.com/office/powerpoint/2010/main" val="382165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存储器管理的主要任务是方便用户使用存储器，提高存储器利用率，从逻辑上扩充内存。</a:t>
            </a:r>
          </a:p>
          <a:p>
            <a:endParaRPr kumimoji="1" lang="zh-CN" altLang="en-US" dirty="0"/>
          </a:p>
        </p:txBody>
      </p:sp>
      <p:sp>
        <p:nvSpPr>
          <p:cNvPr id="4" name="灯片编号占位符 3"/>
          <p:cNvSpPr>
            <a:spLocks noGrp="1"/>
          </p:cNvSpPr>
          <p:nvPr>
            <p:ph type="sldNum" sz="quarter" idx="5"/>
          </p:nvPr>
        </p:nvSpPr>
        <p:spPr/>
        <p:txBody>
          <a:bodyPr/>
          <a:lstStyle/>
          <a:p>
            <a:fld id="{E2B54797-6791-7C45-955E-FCC95EEA8670}" type="slidenum">
              <a:rPr lang="zh-CN" altLang="en-US" smtClean="0"/>
              <a:pPr/>
              <a:t>20</a:t>
            </a:fld>
            <a:endParaRPr lang="zh-CN" altLang="en-US"/>
          </a:p>
        </p:txBody>
      </p:sp>
    </p:spTree>
    <p:extLst>
      <p:ext uri="{BB962C8B-B14F-4D97-AF65-F5344CB8AC3E}">
        <p14:creationId xmlns:p14="http://schemas.microsoft.com/office/powerpoint/2010/main" val="373954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3</a:t>
            </a:r>
            <a:r>
              <a:rPr kumimoji="1" lang="zh-CN" altLang="en-US" dirty="0"/>
              <a:t>个程序似乎在同时运行</a:t>
            </a:r>
            <a:endParaRPr kumimoji="1" lang="en-US" altLang="zh-CN" dirty="0"/>
          </a:p>
          <a:p>
            <a:r>
              <a:rPr kumimoji="1" lang="zh-CN" altLang="en-US" dirty="0"/>
              <a:t>操作系统负责使得系统拥有多个虚拟</a:t>
            </a:r>
            <a:r>
              <a:rPr kumimoji="1" lang="en-US" altLang="zh-CN" dirty="0"/>
              <a:t>CPU</a:t>
            </a:r>
          </a:p>
        </p:txBody>
      </p:sp>
      <p:sp>
        <p:nvSpPr>
          <p:cNvPr id="4" name="灯片编号占位符 3"/>
          <p:cNvSpPr>
            <a:spLocks noGrp="1"/>
          </p:cNvSpPr>
          <p:nvPr>
            <p:ph type="sldNum" sz="quarter" idx="5"/>
          </p:nvPr>
        </p:nvSpPr>
        <p:spPr/>
        <p:txBody>
          <a:bodyPr/>
          <a:lstStyle/>
          <a:p>
            <a:fld id="{E2B54797-6791-7C45-955E-FCC95EEA8670}" type="slidenum">
              <a:rPr lang="zh-CN" altLang="en-US" smtClean="0"/>
              <a:pPr/>
              <a:t>33</a:t>
            </a:fld>
            <a:endParaRPr lang="zh-CN" altLang="en-US"/>
          </a:p>
        </p:txBody>
      </p:sp>
    </p:spTree>
    <p:extLst>
      <p:ext uri="{BB962C8B-B14F-4D97-AF65-F5344CB8AC3E}">
        <p14:creationId xmlns:p14="http://schemas.microsoft.com/office/powerpoint/2010/main" val="1822290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54797-6791-7C45-955E-FCC95EEA8670}" type="slidenum">
              <a:rPr lang="zh-CN" altLang="en-US" smtClean="0"/>
              <a:pPr/>
              <a:t>40</a:t>
            </a:fld>
            <a:endParaRPr lang="zh-CN" altLang="en-US"/>
          </a:p>
        </p:txBody>
      </p:sp>
    </p:spTree>
    <p:extLst>
      <p:ext uri="{BB962C8B-B14F-4D97-AF65-F5344CB8AC3E}">
        <p14:creationId xmlns:p14="http://schemas.microsoft.com/office/powerpoint/2010/main" val="3288394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一方面用不同的策略适应不同的应用需求，而不需要重新实现对应的具体机制，另一方面通过持续优化具体的机制来不断完善一个策略</a:t>
            </a:r>
          </a:p>
        </p:txBody>
      </p:sp>
      <p:sp>
        <p:nvSpPr>
          <p:cNvPr id="4" name="灯片编号占位符 3"/>
          <p:cNvSpPr>
            <a:spLocks noGrp="1"/>
          </p:cNvSpPr>
          <p:nvPr>
            <p:ph type="sldNum" sz="quarter" idx="5"/>
          </p:nvPr>
        </p:nvSpPr>
        <p:spPr/>
        <p:txBody>
          <a:bodyPr/>
          <a:lstStyle/>
          <a:p>
            <a:fld id="{E2B54797-6791-7C45-955E-FCC95EEA8670}" type="slidenum">
              <a:rPr lang="zh-CN" altLang="en-US" smtClean="0"/>
              <a:pPr/>
              <a:t>53</a:t>
            </a:fld>
            <a:endParaRPr lang="zh-CN" altLang="en-US"/>
          </a:p>
        </p:txBody>
      </p:sp>
    </p:spTree>
    <p:extLst>
      <p:ext uri="{BB962C8B-B14F-4D97-AF65-F5344CB8AC3E}">
        <p14:creationId xmlns:p14="http://schemas.microsoft.com/office/powerpoint/2010/main" val="2181135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将单个功能或模块（文件系统、设备驱动）从内核中拆解出来，作为一个独立的服务部署到独立的运行环境中</a:t>
            </a:r>
            <a:endParaRPr kumimoji="1"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dirty="0"/>
              <a:t>服务之间完全隔离，一个服务出现故障不会导致整个</a:t>
            </a:r>
            <a:r>
              <a:rPr kumimoji="1" lang="en-US" altLang="zh-CN" sz="1200" dirty="0"/>
              <a:t>OS</a:t>
            </a:r>
            <a:r>
              <a:rPr kumimoji="1" lang="zh-CN" altLang="en-US" sz="1200" dirty="0"/>
              <a:t>的崩溃</a:t>
            </a:r>
            <a:endParaRPr kumimoji="1"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dirty="0"/>
              <a:t>可靠性和安全性得到提升，策略机制的分离使得可以为不同的场景定制不同的服务，便于扩展</a:t>
            </a:r>
            <a:endParaRPr kumimoji="1"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2B54797-6791-7C45-955E-FCC95EEA8670}" type="slidenum">
              <a:rPr lang="zh-CN" altLang="en-US" smtClean="0"/>
              <a:pPr/>
              <a:t>62</a:t>
            </a:fld>
            <a:endParaRPr lang="zh-CN" altLang="en-US"/>
          </a:p>
        </p:txBody>
      </p:sp>
    </p:spTree>
    <p:extLst>
      <p:ext uri="{BB962C8B-B14F-4D97-AF65-F5344CB8AC3E}">
        <p14:creationId xmlns:p14="http://schemas.microsoft.com/office/powerpoint/2010/main" val="2798580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CB31256-4040-D574-1352-7BF9958E21CB}"/>
              </a:ext>
            </a:extLst>
          </p:cNvPr>
          <p:cNvGrpSpPr>
            <a:grpSpLocks/>
          </p:cNvGrpSpPr>
          <p:nvPr/>
        </p:nvGrpSpPr>
        <p:grpSpPr bwMode="auto">
          <a:xfrm>
            <a:off x="0" y="2438400"/>
            <a:ext cx="9009063" cy="1052513"/>
            <a:chOff x="0" y="1536"/>
            <a:chExt cx="5675" cy="663"/>
          </a:xfrm>
        </p:grpSpPr>
        <p:grpSp>
          <p:nvGrpSpPr>
            <p:cNvPr id="3" name="Group 3">
              <a:extLst>
                <a:ext uri="{FF2B5EF4-FFF2-40B4-BE49-F238E27FC236}">
                  <a16:creationId xmlns:a16="http://schemas.microsoft.com/office/drawing/2014/main" id="{EA6626CB-3703-E0DB-640B-674546674C3A}"/>
                </a:ext>
              </a:extLst>
            </p:cNvPr>
            <p:cNvGrpSpPr>
              <a:grpSpLocks/>
            </p:cNvGrpSpPr>
            <p:nvPr/>
          </p:nvGrpSpPr>
          <p:grpSpPr bwMode="auto">
            <a:xfrm>
              <a:off x="185" y="1604"/>
              <a:ext cx="449" cy="299"/>
              <a:chOff x="720" y="336"/>
              <a:chExt cx="624" cy="432"/>
            </a:xfrm>
          </p:grpSpPr>
          <p:sp>
            <p:nvSpPr>
              <p:cNvPr id="10" name="Rectangle 4">
                <a:extLst>
                  <a:ext uri="{FF2B5EF4-FFF2-40B4-BE49-F238E27FC236}">
                    <a16:creationId xmlns:a16="http://schemas.microsoft.com/office/drawing/2014/main" id="{B2311AE7-2C4F-8267-D2B8-353BB0376962}"/>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11" name="Rectangle 5">
                <a:extLst>
                  <a:ext uri="{FF2B5EF4-FFF2-40B4-BE49-F238E27FC236}">
                    <a16:creationId xmlns:a16="http://schemas.microsoft.com/office/drawing/2014/main" id="{8CF3E795-8736-A25F-18DB-60F43310902B}"/>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grpSp>
          <p:nvGrpSpPr>
            <p:cNvPr id="4" name="Group 6">
              <a:extLst>
                <a:ext uri="{FF2B5EF4-FFF2-40B4-BE49-F238E27FC236}">
                  <a16:creationId xmlns:a16="http://schemas.microsoft.com/office/drawing/2014/main" id="{332554FD-EA9F-C7BC-4962-5BD0321F09CF}"/>
                </a:ext>
              </a:extLst>
            </p:cNvPr>
            <p:cNvGrpSpPr>
              <a:grpSpLocks/>
            </p:cNvGrpSpPr>
            <p:nvPr/>
          </p:nvGrpSpPr>
          <p:grpSpPr bwMode="auto">
            <a:xfrm>
              <a:off x="263" y="1870"/>
              <a:ext cx="466" cy="299"/>
              <a:chOff x="912" y="2640"/>
              <a:chExt cx="672" cy="432"/>
            </a:xfrm>
          </p:grpSpPr>
          <p:sp>
            <p:nvSpPr>
              <p:cNvPr id="8" name="Rectangle 7">
                <a:extLst>
                  <a:ext uri="{FF2B5EF4-FFF2-40B4-BE49-F238E27FC236}">
                    <a16:creationId xmlns:a16="http://schemas.microsoft.com/office/drawing/2014/main" id="{F247E854-890A-8AB4-8D1E-21A25F6EC492}"/>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9" name="Rectangle 8">
                <a:extLst>
                  <a:ext uri="{FF2B5EF4-FFF2-40B4-BE49-F238E27FC236}">
                    <a16:creationId xmlns:a16="http://schemas.microsoft.com/office/drawing/2014/main" id="{F9BD07B4-2FE4-0227-16AD-D37B05C8FC03}"/>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sp>
          <p:nvSpPr>
            <p:cNvPr id="5" name="Rectangle 9">
              <a:extLst>
                <a:ext uri="{FF2B5EF4-FFF2-40B4-BE49-F238E27FC236}">
                  <a16:creationId xmlns:a16="http://schemas.microsoft.com/office/drawing/2014/main" id="{CC6F0594-41E8-FEBD-7452-6A6E1E244601}"/>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6" name="Rectangle 10">
              <a:extLst>
                <a:ext uri="{FF2B5EF4-FFF2-40B4-BE49-F238E27FC236}">
                  <a16:creationId xmlns:a16="http://schemas.microsoft.com/office/drawing/2014/main" id="{E3D8FBF2-0838-B26A-51A0-086A51CFA693}"/>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7" name="Rectangle 11">
              <a:extLst>
                <a:ext uri="{FF2B5EF4-FFF2-40B4-BE49-F238E27FC236}">
                  <a16:creationId xmlns:a16="http://schemas.microsoft.com/office/drawing/2014/main" id="{7B338C99-4BFA-EC8E-7B91-F5844CDD83BD}"/>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zh-CN" altLang="en-US" noProof="1"/>
              <a:t>单击此处编辑母版标题样式</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12" name="Rectangle 14">
            <a:extLst>
              <a:ext uri="{FF2B5EF4-FFF2-40B4-BE49-F238E27FC236}">
                <a16:creationId xmlns:a16="http://schemas.microsoft.com/office/drawing/2014/main" id="{69E201AF-481D-D7F5-F5A3-B7C5682D2571}"/>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3" name="Rectangle 15">
            <a:extLst>
              <a:ext uri="{FF2B5EF4-FFF2-40B4-BE49-F238E27FC236}">
                <a16:creationId xmlns:a16="http://schemas.microsoft.com/office/drawing/2014/main" id="{701192B2-B64A-92F9-322E-CE658D3C1F41}"/>
              </a:ext>
            </a:extLst>
          </p:cNvPr>
          <p:cNvSpPr>
            <a:spLocks noGrp="1" noChangeArrowheads="1"/>
          </p:cNvSpPr>
          <p:nvPr>
            <p:ph type="ftr" sz="quarter" idx="11"/>
          </p:nvPr>
        </p:nvSpPr>
        <p:spPr>
          <a:xfrm>
            <a:off x="3429000" y="6248400"/>
            <a:ext cx="2895600" cy="457200"/>
          </a:xfrm>
          <a:prstGeom prst="rect">
            <a:avLst/>
          </a:prstGeom>
        </p:spPr>
        <p:txBody>
          <a:bodyPr/>
          <a:lstStyle>
            <a:lvl1pPr>
              <a:defRPr>
                <a:solidFill>
                  <a:schemeClr val="bg2"/>
                </a:solidFill>
              </a:defRPr>
            </a:lvl1pPr>
          </a:lstStyle>
          <a:p>
            <a:pPr>
              <a:defRPr/>
            </a:pPr>
            <a:endParaRPr lang="en-US" altLang="zh-CN"/>
          </a:p>
        </p:txBody>
      </p:sp>
      <p:sp>
        <p:nvSpPr>
          <p:cNvPr id="14" name="Rectangle 16">
            <a:extLst>
              <a:ext uri="{FF2B5EF4-FFF2-40B4-BE49-F238E27FC236}">
                <a16:creationId xmlns:a16="http://schemas.microsoft.com/office/drawing/2014/main" id="{1003B9B5-2387-F5A9-AE3D-CEEB0E21370C}"/>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6B6F798D-A431-694C-B66B-13A47D786A04}" type="slidenum">
              <a:rPr lang="zh-CN" altLang="en-US"/>
              <a:pPr/>
              <a:t>‹#›</a:t>
            </a:fld>
            <a:endParaRPr lang="zh-CN" altLang="en-US"/>
          </a:p>
        </p:txBody>
      </p:sp>
    </p:spTree>
    <p:extLst>
      <p:ext uri="{BB962C8B-B14F-4D97-AF65-F5344CB8AC3E}">
        <p14:creationId xmlns:p14="http://schemas.microsoft.com/office/powerpoint/2010/main" val="2691452411"/>
      </p:ext>
    </p:extLst>
  </p:cSld>
  <p:clrMapOvr>
    <a:masterClrMapping/>
  </p:clrMapOvr>
  <p:transition spd="med">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8969790B-5FDE-ACFE-CBF8-D6D25FB9781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042DD340-A062-ECA2-BACD-72DF641D7A99}"/>
              </a:ext>
            </a:extLst>
          </p:cNvPr>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5A990D87-E397-DDBA-9741-B7BDB82788A5}"/>
              </a:ext>
            </a:extLst>
          </p:cNvPr>
          <p:cNvSpPr>
            <a:spLocks noGrp="1" noChangeArrowheads="1"/>
          </p:cNvSpPr>
          <p:nvPr>
            <p:ph type="sldNum" sz="quarter" idx="12"/>
          </p:nvPr>
        </p:nvSpPr>
        <p:spPr>
          <a:ln/>
        </p:spPr>
        <p:txBody>
          <a:bodyPr/>
          <a:lstStyle>
            <a:lvl1pPr>
              <a:defRPr/>
            </a:lvl1pPr>
          </a:lstStyle>
          <a:p>
            <a:fld id="{DE6A2B9D-4C43-344E-A3AD-CDEFA12D4607}" type="slidenum">
              <a:rPr lang="zh-CN" altLang="en-US"/>
              <a:pPr/>
              <a:t>‹#›</a:t>
            </a:fld>
            <a:endParaRPr lang="zh-CN" altLang="en-US"/>
          </a:p>
        </p:txBody>
      </p:sp>
    </p:spTree>
    <p:extLst>
      <p:ext uri="{BB962C8B-B14F-4D97-AF65-F5344CB8AC3E}">
        <p14:creationId xmlns:p14="http://schemas.microsoft.com/office/powerpoint/2010/main" val="3842215761"/>
      </p:ext>
    </p:extLst>
  </p:cSld>
  <p:clrMapOvr>
    <a:masterClrMapping/>
  </p:clrMapOvr>
  <p:transition spd="med">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04038" y="225425"/>
            <a:ext cx="1989137" cy="5903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935038" y="225425"/>
            <a:ext cx="5816600" cy="5903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BB6D72A0-9ACC-FB01-B500-09347F0725E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1C2E9BFB-3F4C-57E7-BA00-4AD71CFAAD32}"/>
              </a:ext>
            </a:extLst>
          </p:cNvPr>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04462F64-AE9C-AD7E-F866-AAEDC027A672}"/>
              </a:ext>
            </a:extLst>
          </p:cNvPr>
          <p:cNvSpPr>
            <a:spLocks noGrp="1" noChangeArrowheads="1"/>
          </p:cNvSpPr>
          <p:nvPr>
            <p:ph type="sldNum" sz="quarter" idx="12"/>
          </p:nvPr>
        </p:nvSpPr>
        <p:spPr>
          <a:ln/>
        </p:spPr>
        <p:txBody>
          <a:bodyPr/>
          <a:lstStyle>
            <a:lvl1pPr>
              <a:defRPr/>
            </a:lvl1pPr>
          </a:lstStyle>
          <a:p>
            <a:fld id="{854D01F4-2BF8-A745-90E2-0A334AE3AAFA}" type="slidenum">
              <a:rPr lang="zh-CN" altLang="en-US"/>
              <a:pPr/>
              <a:t>‹#›</a:t>
            </a:fld>
            <a:endParaRPr lang="zh-CN" altLang="en-US"/>
          </a:p>
        </p:txBody>
      </p:sp>
    </p:spTree>
    <p:extLst>
      <p:ext uri="{BB962C8B-B14F-4D97-AF65-F5344CB8AC3E}">
        <p14:creationId xmlns:p14="http://schemas.microsoft.com/office/powerpoint/2010/main" val="769580637"/>
      </p:ext>
    </p:extLst>
  </p:cSld>
  <p:clrMapOvr>
    <a:masterClrMapping/>
  </p:clrMapOvr>
  <p:transition spd="med">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1042988" y="225425"/>
            <a:ext cx="7850187" cy="7461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935038" y="1233488"/>
            <a:ext cx="3810000" cy="48958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图表占位符 3"/>
          <p:cNvSpPr>
            <a:spLocks noGrp="1"/>
          </p:cNvSpPr>
          <p:nvPr>
            <p:ph type="chart" sz="half" idx="2"/>
          </p:nvPr>
        </p:nvSpPr>
        <p:spPr>
          <a:xfrm>
            <a:off x="4897438" y="1233488"/>
            <a:ext cx="3810000" cy="4895850"/>
          </a:xfrm>
        </p:spPr>
        <p:txBody>
          <a:bodyPr/>
          <a:lstStyle/>
          <a:p>
            <a:pPr lvl="0"/>
            <a:endParaRPr lang="zh-CN" altLang="en-US" noProof="0"/>
          </a:p>
        </p:txBody>
      </p:sp>
      <p:sp>
        <p:nvSpPr>
          <p:cNvPr id="5" name="Rectangle 11">
            <a:extLst>
              <a:ext uri="{FF2B5EF4-FFF2-40B4-BE49-F238E27FC236}">
                <a16:creationId xmlns:a16="http://schemas.microsoft.com/office/drawing/2014/main" id="{EF4DAB6F-0109-F932-D41D-114D2B361EA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3B9B9A9B-4F44-E332-8013-87B918E44541}"/>
              </a:ext>
            </a:extLst>
          </p:cNvPr>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D1D42F48-85F2-C1B3-34A9-42D4A700CCFC}"/>
              </a:ext>
            </a:extLst>
          </p:cNvPr>
          <p:cNvSpPr>
            <a:spLocks noGrp="1" noChangeArrowheads="1"/>
          </p:cNvSpPr>
          <p:nvPr>
            <p:ph type="sldNum" sz="quarter" idx="12"/>
          </p:nvPr>
        </p:nvSpPr>
        <p:spPr>
          <a:ln/>
        </p:spPr>
        <p:txBody>
          <a:bodyPr/>
          <a:lstStyle>
            <a:lvl1pPr>
              <a:defRPr/>
            </a:lvl1pPr>
          </a:lstStyle>
          <a:p>
            <a:fld id="{C3310DF3-193F-E44C-B1F0-408591F45CF7}" type="slidenum">
              <a:rPr lang="zh-CN" altLang="en-US"/>
              <a:pPr/>
              <a:t>‹#›</a:t>
            </a:fld>
            <a:endParaRPr lang="zh-CN" altLang="en-US"/>
          </a:p>
        </p:txBody>
      </p:sp>
    </p:spTree>
    <p:extLst>
      <p:ext uri="{BB962C8B-B14F-4D97-AF65-F5344CB8AC3E}">
        <p14:creationId xmlns:p14="http://schemas.microsoft.com/office/powerpoint/2010/main" val="3296285426"/>
      </p:ext>
    </p:extLst>
  </p:cSld>
  <p:clrMapOvr>
    <a:masterClrMapping/>
  </p:clrMapOvr>
  <p:transition spd="med">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042988" y="225425"/>
            <a:ext cx="7850187" cy="746125"/>
          </a:xfrm>
        </p:spPr>
        <p:txBody>
          <a:bodyPr/>
          <a:lstStyle/>
          <a:p>
            <a:r>
              <a:rPr lang="zh-CN" altLang="en-US" noProof="1"/>
              <a:t>单击此处编辑母版标题样式</a:t>
            </a:r>
          </a:p>
        </p:txBody>
      </p:sp>
      <p:sp>
        <p:nvSpPr>
          <p:cNvPr id="3" name="图表占位符 2"/>
          <p:cNvSpPr>
            <a:spLocks noGrp="1"/>
          </p:cNvSpPr>
          <p:nvPr>
            <p:ph type="chart" idx="1"/>
          </p:nvPr>
        </p:nvSpPr>
        <p:spPr>
          <a:xfrm>
            <a:off x="935038" y="1233488"/>
            <a:ext cx="7772400" cy="4895850"/>
          </a:xfrm>
        </p:spPr>
        <p:txBody>
          <a:bodyPr/>
          <a:lstStyle/>
          <a:p>
            <a:pPr lvl="0"/>
            <a:endParaRPr lang="zh-CN" altLang="en-US" noProof="0"/>
          </a:p>
        </p:txBody>
      </p:sp>
      <p:sp>
        <p:nvSpPr>
          <p:cNvPr id="4" name="Rectangle 11">
            <a:extLst>
              <a:ext uri="{FF2B5EF4-FFF2-40B4-BE49-F238E27FC236}">
                <a16:creationId xmlns:a16="http://schemas.microsoft.com/office/drawing/2014/main" id="{F708D4BC-3A8D-E878-0802-13BCC7E23DC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925FD2C4-690E-646E-8669-143AD1BD9F23}"/>
              </a:ext>
            </a:extLst>
          </p:cNvPr>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54E36240-FA62-8027-3821-D40DEB78E100}"/>
              </a:ext>
            </a:extLst>
          </p:cNvPr>
          <p:cNvSpPr>
            <a:spLocks noGrp="1" noChangeArrowheads="1"/>
          </p:cNvSpPr>
          <p:nvPr>
            <p:ph type="sldNum" sz="quarter" idx="12"/>
          </p:nvPr>
        </p:nvSpPr>
        <p:spPr>
          <a:ln/>
        </p:spPr>
        <p:txBody>
          <a:bodyPr/>
          <a:lstStyle>
            <a:lvl1pPr>
              <a:defRPr/>
            </a:lvl1pPr>
          </a:lstStyle>
          <a:p>
            <a:fld id="{05BB1C6D-14C1-844E-9115-70642E9631DF}" type="slidenum">
              <a:rPr lang="zh-CN" altLang="en-US"/>
              <a:pPr/>
              <a:t>‹#›</a:t>
            </a:fld>
            <a:endParaRPr lang="zh-CN" altLang="en-US"/>
          </a:p>
        </p:txBody>
      </p:sp>
    </p:spTree>
    <p:extLst>
      <p:ext uri="{BB962C8B-B14F-4D97-AF65-F5344CB8AC3E}">
        <p14:creationId xmlns:p14="http://schemas.microsoft.com/office/powerpoint/2010/main" val="1615688377"/>
      </p:ext>
    </p:extLst>
  </p:cSld>
  <p:clrMapOvr>
    <a:masterClrMapping/>
  </p:clrMapOvr>
  <p:transition spd="med">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7C12378-8079-4603-A77C-09BFAB46C04E}"/>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7D20FC9C-B5FF-4B43-B570-C47CB328462C}"/>
                </a:ext>
              </a:extLst>
            </p:cNvPr>
            <p:cNvGrpSpPr>
              <a:grpSpLocks/>
            </p:cNvGrpSpPr>
            <p:nvPr/>
          </p:nvGrpSpPr>
          <p:grpSpPr bwMode="auto">
            <a:xfrm>
              <a:off x="185" y="1604"/>
              <a:ext cx="449" cy="299"/>
              <a:chOff x="720" y="336"/>
              <a:chExt cx="624" cy="432"/>
            </a:xfrm>
          </p:grpSpPr>
          <p:sp>
            <p:nvSpPr>
              <p:cNvPr id="12" name="Rectangle 4">
                <a:extLst>
                  <a:ext uri="{FF2B5EF4-FFF2-40B4-BE49-F238E27FC236}">
                    <a16:creationId xmlns:a16="http://schemas.microsoft.com/office/drawing/2014/main" id="{2743D088-CCA4-41D6-827A-0B0140C166C9}"/>
                  </a:ext>
                </a:extLst>
              </p:cNvPr>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1pPr>
                <a:lvl2pPr marL="742950" indent="-28575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3pPr>
                <a:lvl4pPr marL="16002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4pPr>
                <a:lvl5pPr marL="20574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sp>
            <p:nvSpPr>
              <p:cNvPr id="13" name="Rectangle 5">
                <a:extLst>
                  <a:ext uri="{FF2B5EF4-FFF2-40B4-BE49-F238E27FC236}">
                    <a16:creationId xmlns:a16="http://schemas.microsoft.com/office/drawing/2014/main" id="{D7D1C284-9A48-4A2A-AC3D-B4AC98C3A8B7}"/>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1pPr>
                <a:lvl2pPr marL="742950" indent="-28575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3pPr>
                <a:lvl4pPr marL="16002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4pPr>
                <a:lvl5pPr marL="20574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grpSp>
        <p:grpSp>
          <p:nvGrpSpPr>
            <p:cNvPr id="6" name="Group 6">
              <a:extLst>
                <a:ext uri="{FF2B5EF4-FFF2-40B4-BE49-F238E27FC236}">
                  <a16:creationId xmlns:a16="http://schemas.microsoft.com/office/drawing/2014/main" id="{3DBF4B5B-B043-434D-8E44-7C9BE0444B56}"/>
                </a:ext>
              </a:extLst>
            </p:cNvPr>
            <p:cNvGrpSpPr>
              <a:grpSpLocks/>
            </p:cNvGrpSpPr>
            <p:nvPr/>
          </p:nvGrpSpPr>
          <p:grpSpPr bwMode="auto">
            <a:xfrm>
              <a:off x="263" y="1870"/>
              <a:ext cx="466" cy="299"/>
              <a:chOff x="912" y="2640"/>
              <a:chExt cx="672" cy="432"/>
            </a:xfrm>
          </p:grpSpPr>
          <p:sp>
            <p:nvSpPr>
              <p:cNvPr id="10" name="Rectangle 7">
                <a:extLst>
                  <a:ext uri="{FF2B5EF4-FFF2-40B4-BE49-F238E27FC236}">
                    <a16:creationId xmlns:a16="http://schemas.microsoft.com/office/drawing/2014/main" id="{846AD751-D4A2-4979-9B6F-FDE035466921}"/>
                  </a:ext>
                </a:extLst>
              </p:cNvPr>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1pPr>
                <a:lvl2pPr marL="742950" indent="-28575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3pPr>
                <a:lvl4pPr marL="16002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4pPr>
                <a:lvl5pPr marL="20574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sp>
            <p:nvSpPr>
              <p:cNvPr id="11" name="Rectangle 8">
                <a:extLst>
                  <a:ext uri="{FF2B5EF4-FFF2-40B4-BE49-F238E27FC236}">
                    <a16:creationId xmlns:a16="http://schemas.microsoft.com/office/drawing/2014/main" id="{5081245A-2F5C-46E7-8985-F4A6C802B3F6}"/>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lvl1pPr>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1pPr>
                <a:lvl2pPr marL="742950" indent="-28575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3pPr>
                <a:lvl4pPr marL="16002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4pPr>
                <a:lvl5pPr marL="20574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grpSp>
        <p:sp>
          <p:nvSpPr>
            <p:cNvPr id="7" name="Rectangle 9">
              <a:extLst>
                <a:ext uri="{FF2B5EF4-FFF2-40B4-BE49-F238E27FC236}">
                  <a16:creationId xmlns:a16="http://schemas.microsoft.com/office/drawing/2014/main" id="{D1A2D6F8-872E-43AB-9F87-AA54FDCCA3B5}"/>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1pPr>
              <a:lvl2pPr marL="742950" indent="-28575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3pPr>
              <a:lvl4pPr marL="16002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4pPr>
              <a:lvl5pPr marL="20574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sp>
          <p:nvSpPr>
            <p:cNvPr id="8" name="Rectangle 10">
              <a:extLst>
                <a:ext uri="{FF2B5EF4-FFF2-40B4-BE49-F238E27FC236}">
                  <a16:creationId xmlns:a16="http://schemas.microsoft.com/office/drawing/2014/main" id="{2014141A-534F-41E5-9304-58BDFEB0B297}"/>
                </a:ext>
              </a:extLst>
            </p:cNvPr>
            <p:cNvSpPr>
              <a:spLocks noChangeArrowheads="1"/>
            </p:cNvSpPr>
            <p:nvPr/>
          </p:nvSpPr>
          <p:spPr bwMode="auto">
            <a:xfrm>
              <a:off x="400" y="1536"/>
              <a:ext cx="20" cy="663"/>
            </a:xfrm>
            <a:prstGeom prst="rect">
              <a:avLst/>
            </a:prstGeom>
            <a:solidFill>
              <a:schemeClr val="bg2"/>
            </a:solidFill>
            <a:ln>
              <a:noFill/>
            </a:ln>
          </p:spPr>
          <p:txBody>
            <a:bodyPr wrap="none" anchor="ctr"/>
            <a:lstStyle>
              <a:lvl1pPr>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1pPr>
              <a:lvl2pPr marL="742950" indent="-28575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3pPr>
              <a:lvl4pPr marL="16002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4pPr>
              <a:lvl5pPr marL="20574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sp>
          <p:nvSpPr>
            <p:cNvPr id="9" name="Rectangle 11">
              <a:extLst>
                <a:ext uri="{FF2B5EF4-FFF2-40B4-BE49-F238E27FC236}">
                  <a16:creationId xmlns:a16="http://schemas.microsoft.com/office/drawing/2014/main" id="{E6DFE04B-5ACC-44DA-A998-BB191CCF1AEF}"/>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1pPr>
              <a:lvl2pPr marL="742950" indent="-28575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3pPr>
              <a:lvl4pPr marL="16002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4pPr>
              <a:lvl5pPr marL="20574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en-US"/>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zh-CN" altLang="en-US" noProof="1"/>
              <a:t>单击此处编辑母版标题样式</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r>
              <a:rPr lang="zh-CN" altLang="en-US" noProof="1"/>
              <a:t>单击此处编辑母版副标题样式</a:t>
            </a:r>
          </a:p>
        </p:txBody>
      </p:sp>
      <p:sp>
        <p:nvSpPr>
          <p:cNvPr id="14" name="Rectangle 14">
            <a:extLst>
              <a:ext uri="{FF2B5EF4-FFF2-40B4-BE49-F238E27FC236}">
                <a16:creationId xmlns:a16="http://schemas.microsoft.com/office/drawing/2014/main" id="{E3F9D7EE-A7EB-4F3F-8D58-C30E6B8FCBBE}"/>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a:extLst>
              <a:ext uri="{FF2B5EF4-FFF2-40B4-BE49-F238E27FC236}">
                <a16:creationId xmlns:a16="http://schemas.microsoft.com/office/drawing/2014/main" id="{C66E9BE6-8A67-4487-8461-59A4F07F4E9A}"/>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a:extLst>
              <a:ext uri="{FF2B5EF4-FFF2-40B4-BE49-F238E27FC236}">
                <a16:creationId xmlns:a16="http://schemas.microsoft.com/office/drawing/2014/main" id="{72B86A86-66A5-40E2-947D-6F60515E1553}"/>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706BF9E-D11E-477B-990F-9B69C7D671F5}" type="slidenum">
              <a:rPr altLang="en-US"/>
              <a:pPr>
                <a:defRPr/>
              </a:pPr>
              <a:t>‹#›</a:t>
            </a:fld>
            <a:endParaRPr lang="zh-CN" altLang="en-US"/>
          </a:p>
        </p:txBody>
      </p:sp>
    </p:spTree>
    <p:extLst>
      <p:ext uri="{BB962C8B-B14F-4D97-AF65-F5344CB8AC3E}">
        <p14:creationId xmlns:p14="http://schemas.microsoft.com/office/powerpoint/2010/main" val="1556732770"/>
      </p:ext>
    </p:extLst>
  </p:cSld>
  <p:clrMapOvr>
    <a:masterClrMapping/>
  </p:clrMapOvr>
  <p:transition spd="med">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77BA49C6-F58F-4DD2-8ABD-363781AF67E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24BE898B-9479-416D-8529-ACE46071AF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E742221D-6DD2-4B29-8BBB-21B011D31D8A}"/>
              </a:ext>
            </a:extLst>
          </p:cNvPr>
          <p:cNvSpPr>
            <a:spLocks noGrp="1" noChangeArrowheads="1"/>
          </p:cNvSpPr>
          <p:nvPr>
            <p:ph type="sldNum" sz="quarter" idx="12"/>
          </p:nvPr>
        </p:nvSpPr>
        <p:spPr>
          <a:ln/>
        </p:spPr>
        <p:txBody>
          <a:bodyPr/>
          <a:lstStyle>
            <a:lvl1pPr>
              <a:defRPr/>
            </a:lvl1pPr>
          </a:lstStyle>
          <a:p>
            <a:pPr>
              <a:defRPr/>
            </a:pPr>
            <a:fld id="{BB95194C-635D-4D36-B0AB-0C0E309EC24B}" type="slidenum">
              <a:rPr altLang="en-US"/>
              <a:pPr>
                <a:defRPr/>
              </a:pPr>
              <a:t>‹#›</a:t>
            </a:fld>
            <a:endParaRPr lang="zh-CN" altLang="en-US"/>
          </a:p>
        </p:txBody>
      </p:sp>
    </p:spTree>
    <p:extLst>
      <p:ext uri="{BB962C8B-B14F-4D97-AF65-F5344CB8AC3E}">
        <p14:creationId xmlns:p14="http://schemas.microsoft.com/office/powerpoint/2010/main" val="738020877"/>
      </p:ext>
    </p:extLst>
  </p:cSld>
  <p:clrMapOvr>
    <a:masterClrMapping/>
  </p:clrMapOvr>
  <p:transition spd="med">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11">
            <a:extLst>
              <a:ext uri="{FF2B5EF4-FFF2-40B4-BE49-F238E27FC236}">
                <a16:creationId xmlns:a16="http://schemas.microsoft.com/office/drawing/2014/main" id="{70E7901C-2618-44A8-BE70-A4662D40B0E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1D8FEC7C-F65E-43D4-B85D-5FF5F03BAF9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A6E51A84-E98C-4976-9FC2-5142A52481AC}"/>
              </a:ext>
            </a:extLst>
          </p:cNvPr>
          <p:cNvSpPr>
            <a:spLocks noGrp="1" noChangeArrowheads="1"/>
          </p:cNvSpPr>
          <p:nvPr>
            <p:ph type="sldNum" sz="quarter" idx="12"/>
          </p:nvPr>
        </p:nvSpPr>
        <p:spPr>
          <a:ln/>
        </p:spPr>
        <p:txBody>
          <a:bodyPr/>
          <a:lstStyle>
            <a:lvl1pPr>
              <a:defRPr/>
            </a:lvl1pPr>
          </a:lstStyle>
          <a:p>
            <a:pPr>
              <a:defRPr/>
            </a:pPr>
            <a:fld id="{2E08419E-AFA3-4743-917A-3D891948CC72}" type="slidenum">
              <a:rPr altLang="en-US"/>
              <a:pPr>
                <a:defRPr/>
              </a:pPr>
              <a:t>‹#›</a:t>
            </a:fld>
            <a:endParaRPr lang="zh-CN" altLang="en-US"/>
          </a:p>
        </p:txBody>
      </p:sp>
    </p:spTree>
    <p:extLst>
      <p:ext uri="{BB962C8B-B14F-4D97-AF65-F5344CB8AC3E}">
        <p14:creationId xmlns:p14="http://schemas.microsoft.com/office/powerpoint/2010/main" val="2570746857"/>
      </p:ext>
    </p:extLst>
  </p:cSld>
  <p:clrMapOvr>
    <a:masterClrMapping/>
  </p:clrMapOvr>
  <p:transition spd="med">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935038" y="1233488"/>
            <a:ext cx="38100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97438" y="1233488"/>
            <a:ext cx="38100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1">
            <a:extLst>
              <a:ext uri="{FF2B5EF4-FFF2-40B4-BE49-F238E27FC236}">
                <a16:creationId xmlns:a16="http://schemas.microsoft.com/office/drawing/2014/main" id="{AB768C2D-4FCF-43D7-BE2F-3F598525A5A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271A6D52-2CA8-4EF8-9745-8FB65A965F6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65802FEF-38E4-4352-AE1C-302291C65D7E}"/>
              </a:ext>
            </a:extLst>
          </p:cNvPr>
          <p:cNvSpPr>
            <a:spLocks noGrp="1" noChangeArrowheads="1"/>
          </p:cNvSpPr>
          <p:nvPr>
            <p:ph type="sldNum" sz="quarter" idx="12"/>
          </p:nvPr>
        </p:nvSpPr>
        <p:spPr>
          <a:ln/>
        </p:spPr>
        <p:txBody>
          <a:bodyPr/>
          <a:lstStyle>
            <a:lvl1pPr>
              <a:defRPr/>
            </a:lvl1pPr>
          </a:lstStyle>
          <a:p>
            <a:pPr>
              <a:defRPr/>
            </a:pPr>
            <a:fld id="{5B2949A6-21EE-43D5-B248-501902A0E307}" type="slidenum">
              <a:rPr altLang="en-US"/>
              <a:pPr>
                <a:defRPr/>
              </a:pPr>
              <a:t>‹#›</a:t>
            </a:fld>
            <a:endParaRPr lang="zh-CN" altLang="en-US"/>
          </a:p>
        </p:txBody>
      </p:sp>
    </p:spTree>
    <p:extLst>
      <p:ext uri="{BB962C8B-B14F-4D97-AF65-F5344CB8AC3E}">
        <p14:creationId xmlns:p14="http://schemas.microsoft.com/office/powerpoint/2010/main" val="2849235275"/>
      </p:ext>
    </p:extLst>
  </p:cSld>
  <p:clrMapOvr>
    <a:masterClrMapping/>
  </p:clrMapOvr>
  <p:transition spd="med">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a:extLst>
              <a:ext uri="{FF2B5EF4-FFF2-40B4-BE49-F238E27FC236}">
                <a16:creationId xmlns:a16="http://schemas.microsoft.com/office/drawing/2014/main" id="{B38A60E7-BF9A-4475-93FC-40E340D6893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096D98B4-89B0-4AEF-921D-280D4B01C61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6ADB6B2C-D7F3-468C-847D-968E06CC272D}"/>
              </a:ext>
            </a:extLst>
          </p:cNvPr>
          <p:cNvSpPr>
            <a:spLocks noGrp="1" noChangeArrowheads="1"/>
          </p:cNvSpPr>
          <p:nvPr>
            <p:ph type="sldNum" sz="quarter" idx="12"/>
          </p:nvPr>
        </p:nvSpPr>
        <p:spPr>
          <a:ln/>
        </p:spPr>
        <p:txBody>
          <a:bodyPr/>
          <a:lstStyle>
            <a:lvl1pPr>
              <a:defRPr/>
            </a:lvl1pPr>
          </a:lstStyle>
          <a:p>
            <a:pPr>
              <a:defRPr/>
            </a:pPr>
            <a:fld id="{BC1DF8CE-3150-455E-8C7D-48278906E183}" type="slidenum">
              <a:rPr altLang="en-US"/>
              <a:pPr>
                <a:defRPr/>
              </a:pPr>
              <a:t>‹#›</a:t>
            </a:fld>
            <a:endParaRPr lang="zh-CN" altLang="en-US"/>
          </a:p>
        </p:txBody>
      </p:sp>
    </p:spTree>
    <p:extLst>
      <p:ext uri="{BB962C8B-B14F-4D97-AF65-F5344CB8AC3E}">
        <p14:creationId xmlns:p14="http://schemas.microsoft.com/office/powerpoint/2010/main" val="3133587410"/>
      </p:ext>
    </p:extLst>
  </p:cSld>
  <p:clrMapOvr>
    <a:masterClrMapping/>
  </p:clrMapOvr>
  <p:transition spd="med">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11">
            <a:extLst>
              <a:ext uri="{FF2B5EF4-FFF2-40B4-BE49-F238E27FC236}">
                <a16:creationId xmlns:a16="http://schemas.microsoft.com/office/drawing/2014/main" id="{5D22901B-E5D9-40D6-BE59-EC85837F246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2B33A0B5-152F-423A-99A1-2C4C05C2ED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AB675F01-F7B0-4F43-846F-D397517FC3C1}"/>
              </a:ext>
            </a:extLst>
          </p:cNvPr>
          <p:cNvSpPr>
            <a:spLocks noGrp="1" noChangeArrowheads="1"/>
          </p:cNvSpPr>
          <p:nvPr>
            <p:ph type="sldNum" sz="quarter" idx="12"/>
          </p:nvPr>
        </p:nvSpPr>
        <p:spPr>
          <a:ln/>
        </p:spPr>
        <p:txBody>
          <a:bodyPr/>
          <a:lstStyle>
            <a:lvl1pPr>
              <a:defRPr/>
            </a:lvl1pPr>
          </a:lstStyle>
          <a:p>
            <a:pPr>
              <a:defRPr/>
            </a:pPr>
            <a:fld id="{70F9198E-AAF0-4DF0-966D-3345414B2800}" type="slidenum">
              <a:rPr altLang="en-US"/>
              <a:pPr>
                <a:defRPr/>
              </a:pPr>
              <a:t>‹#›</a:t>
            </a:fld>
            <a:endParaRPr lang="zh-CN" altLang="en-US"/>
          </a:p>
        </p:txBody>
      </p:sp>
    </p:spTree>
    <p:extLst>
      <p:ext uri="{BB962C8B-B14F-4D97-AF65-F5344CB8AC3E}">
        <p14:creationId xmlns:p14="http://schemas.microsoft.com/office/powerpoint/2010/main" val="3217432903"/>
      </p:ext>
    </p:extLst>
  </p:cSld>
  <p:clrMapOvr>
    <a:masterClrMapping/>
  </p:clrMapOvr>
  <p:transition spd="med">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Century" panose="02040604050505020304" pitchFamily="18" charset="0"/>
              </a:defRPr>
            </a:lvl1pPr>
          </a:lstStyle>
          <a:p>
            <a:r>
              <a:rPr lang="zh-CN" altLang="en-US" noProof="1"/>
              <a:t>单击此处编辑母版标题样式</a:t>
            </a:r>
          </a:p>
        </p:txBody>
      </p:sp>
      <p:sp>
        <p:nvSpPr>
          <p:cNvPr id="3" name="内容占位符 2"/>
          <p:cNvSpPr>
            <a:spLocks noGrp="1"/>
          </p:cNvSpPr>
          <p:nvPr>
            <p:ph idx="1"/>
          </p:nvPr>
        </p:nvSpPr>
        <p:spPr/>
        <p:txBody>
          <a:bodyPr>
            <a:normAutofit/>
          </a:bodyPr>
          <a:lstStyle>
            <a:lvl1pPr hangingPunct="1">
              <a:buClr>
                <a:schemeClr val="accent4"/>
              </a:buClr>
              <a:defRPr sz="3000">
                <a:latin typeface="Century" panose="02040604050505020304" pitchFamily="18" charset="0"/>
              </a:defRPr>
            </a:lvl1pPr>
            <a:lvl2pPr hangingPunct="1">
              <a:buClr>
                <a:srgbClr val="C00000"/>
              </a:buClr>
              <a:defRPr>
                <a:latin typeface="Century" panose="02040604050505020304" pitchFamily="18" charset="0"/>
              </a:defRPr>
            </a:lvl2pPr>
            <a:lvl3pPr hangingPunct="1">
              <a:buClr>
                <a:schemeClr val="tx2"/>
              </a:buClr>
              <a:defRPr>
                <a:latin typeface="Century" panose="02040604050505020304" pitchFamily="18" charset="0"/>
              </a:defRPr>
            </a:lvl3pPr>
            <a:lvl4pPr hangingPunct="1">
              <a:buClr>
                <a:schemeClr val="accent2">
                  <a:lumMod val="50000"/>
                </a:schemeClr>
              </a:buClr>
              <a:defRPr>
                <a:latin typeface="Century" panose="02040604050505020304" pitchFamily="18" charset="0"/>
              </a:defRPr>
            </a:lvl4pPr>
            <a:lvl5pPr hangingPunct="1">
              <a:buClr>
                <a:schemeClr val="accent5">
                  <a:lumMod val="25000"/>
                </a:schemeClr>
              </a:buClr>
              <a:defRPr>
                <a:latin typeface="Century" panose="02040604050505020304" pitchFamily="18" charset="0"/>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D84B8634-86D3-A0AE-194D-6A15AFAFFACB}"/>
              </a:ext>
            </a:extLst>
          </p:cNvPr>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12">
            <a:extLst>
              <a:ext uri="{FF2B5EF4-FFF2-40B4-BE49-F238E27FC236}">
                <a16:creationId xmlns:a16="http://schemas.microsoft.com/office/drawing/2014/main" id="{0723DE67-FDB7-4E97-1714-22C53D101CB2}"/>
              </a:ext>
            </a:extLst>
          </p:cNvPr>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dirty="0"/>
          </a:p>
        </p:txBody>
      </p:sp>
      <p:sp>
        <p:nvSpPr>
          <p:cNvPr id="6" name="Rectangle 13">
            <a:extLst>
              <a:ext uri="{FF2B5EF4-FFF2-40B4-BE49-F238E27FC236}">
                <a16:creationId xmlns:a16="http://schemas.microsoft.com/office/drawing/2014/main" id="{724CAC9F-9A1C-2025-A160-151BDB7FFF03}"/>
              </a:ext>
            </a:extLst>
          </p:cNvPr>
          <p:cNvSpPr>
            <a:spLocks noGrp="1" noChangeArrowheads="1"/>
          </p:cNvSpPr>
          <p:nvPr>
            <p:ph type="sldNum" sz="quarter" idx="12"/>
          </p:nvPr>
        </p:nvSpPr>
        <p:spPr>
          <a:ln/>
        </p:spPr>
        <p:txBody>
          <a:bodyPr/>
          <a:lstStyle>
            <a:lvl1pPr>
              <a:defRPr/>
            </a:lvl1pPr>
          </a:lstStyle>
          <a:p>
            <a:fld id="{4093CC90-4002-504C-BD88-C9A1D374048E}" type="slidenum">
              <a:rPr lang="zh-CN" altLang="en-US" smtClean="0"/>
              <a:pPr/>
              <a:t>‹#›</a:t>
            </a:fld>
            <a:endParaRPr lang="zh-CN" altLang="en-US" dirty="0"/>
          </a:p>
        </p:txBody>
      </p:sp>
    </p:spTree>
    <p:extLst>
      <p:ext uri="{BB962C8B-B14F-4D97-AF65-F5344CB8AC3E}">
        <p14:creationId xmlns:p14="http://schemas.microsoft.com/office/powerpoint/2010/main" val="2636342439"/>
      </p:ext>
    </p:extLst>
  </p:cSld>
  <p:clrMapOvr>
    <a:masterClrMapping/>
  </p:clrMapOvr>
  <p:transition spd="med">
    <p:zo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2EC7D443-520B-4A66-9FD8-65BD62763FE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a:extLst>
              <a:ext uri="{FF2B5EF4-FFF2-40B4-BE49-F238E27FC236}">
                <a16:creationId xmlns:a16="http://schemas.microsoft.com/office/drawing/2014/main" id="{57EA0CB9-6805-4849-8354-BA66FEE4E71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E460BE41-5B7C-4CC7-B4DE-12378E304989}"/>
              </a:ext>
            </a:extLst>
          </p:cNvPr>
          <p:cNvSpPr>
            <a:spLocks noGrp="1" noChangeArrowheads="1"/>
          </p:cNvSpPr>
          <p:nvPr>
            <p:ph type="sldNum" sz="quarter" idx="12"/>
          </p:nvPr>
        </p:nvSpPr>
        <p:spPr>
          <a:ln/>
        </p:spPr>
        <p:txBody>
          <a:bodyPr/>
          <a:lstStyle>
            <a:lvl1pPr>
              <a:defRPr/>
            </a:lvl1pPr>
          </a:lstStyle>
          <a:p>
            <a:pPr>
              <a:defRPr/>
            </a:pPr>
            <a:fld id="{1ACFE5B4-9B35-452E-AD6C-DE7739E93FE9}" type="slidenum">
              <a:rPr altLang="en-US"/>
              <a:pPr>
                <a:defRPr/>
              </a:pPr>
              <a:t>‹#›</a:t>
            </a:fld>
            <a:endParaRPr lang="zh-CN" altLang="en-US"/>
          </a:p>
        </p:txBody>
      </p:sp>
    </p:spTree>
    <p:extLst>
      <p:ext uri="{BB962C8B-B14F-4D97-AF65-F5344CB8AC3E}">
        <p14:creationId xmlns:p14="http://schemas.microsoft.com/office/powerpoint/2010/main" val="1176232610"/>
      </p:ext>
    </p:extLst>
  </p:cSld>
  <p:clrMapOvr>
    <a:masterClrMapping/>
  </p:clrMapOvr>
  <p:transition spd="med">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9EABA573-8BBF-4D87-A02B-A6E6DA8225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8C8A54D1-4C05-49B4-9042-B3E446AEF97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E724EE20-459D-487D-A979-E947BA62EF07}"/>
              </a:ext>
            </a:extLst>
          </p:cNvPr>
          <p:cNvSpPr>
            <a:spLocks noGrp="1" noChangeArrowheads="1"/>
          </p:cNvSpPr>
          <p:nvPr>
            <p:ph type="sldNum" sz="quarter" idx="12"/>
          </p:nvPr>
        </p:nvSpPr>
        <p:spPr>
          <a:ln/>
        </p:spPr>
        <p:txBody>
          <a:bodyPr/>
          <a:lstStyle>
            <a:lvl1pPr>
              <a:defRPr/>
            </a:lvl1pPr>
          </a:lstStyle>
          <a:p>
            <a:pPr>
              <a:defRPr/>
            </a:pPr>
            <a:fld id="{B492C70A-96F6-4BD4-B516-7E03D71A715A}" type="slidenum">
              <a:rPr altLang="en-US"/>
              <a:pPr>
                <a:defRPr/>
              </a:pPr>
              <a:t>‹#›</a:t>
            </a:fld>
            <a:endParaRPr lang="zh-CN" altLang="en-US"/>
          </a:p>
        </p:txBody>
      </p:sp>
    </p:spTree>
    <p:extLst>
      <p:ext uri="{BB962C8B-B14F-4D97-AF65-F5344CB8AC3E}">
        <p14:creationId xmlns:p14="http://schemas.microsoft.com/office/powerpoint/2010/main" val="544598157"/>
      </p:ext>
    </p:extLst>
  </p:cSld>
  <p:clrMapOvr>
    <a:masterClrMapping/>
  </p:clrMapOvr>
  <p:transition spd="med">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4D8B2E4F-60B2-499D-97B8-5AA5B252B1D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DDC6EB4E-0EF8-4134-90D2-8D9B1884487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22824D30-1B61-4D31-A03E-D13224351E64}"/>
              </a:ext>
            </a:extLst>
          </p:cNvPr>
          <p:cNvSpPr>
            <a:spLocks noGrp="1" noChangeArrowheads="1"/>
          </p:cNvSpPr>
          <p:nvPr>
            <p:ph type="sldNum" sz="quarter" idx="12"/>
          </p:nvPr>
        </p:nvSpPr>
        <p:spPr>
          <a:ln/>
        </p:spPr>
        <p:txBody>
          <a:bodyPr/>
          <a:lstStyle>
            <a:lvl1pPr>
              <a:defRPr/>
            </a:lvl1pPr>
          </a:lstStyle>
          <a:p>
            <a:pPr>
              <a:defRPr/>
            </a:pPr>
            <a:fld id="{34E78F01-F8FF-4F10-B60B-9AC99EF57356}" type="slidenum">
              <a:rPr altLang="en-US"/>
              <a:pPr>
                <a:defRPr/>
              </a:pPr>
              <a:t>‹#›</a:t>
            </a:fld>
            <a:endParaRPr lang="zh-CN" altLang="en-US"/>
          </a:p>
        </p:txBody>
      </p:sp>
    </p:spTree>
    <p:extLst>
      <p:ext uri="{BB962C8B-B14F-4D97-AF65-F5344CB8AC3E}">
        <p14:creationId xmlns:p14="http://schemas.microsoft.com/office/powerpoint/2010/main" val="2330009526"/>
      </p:ext>
    </p:extLst>
  </p:cSld>
  <p:clrMapOvr>
    <a:masterClrMapping/>
  </p:clrMapOvr>
  <p:transition spd="med">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B7ACA458-917B-409F-840D-A791923CC5F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3D991969-C47E-4B16-9953-597B5EE16FE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46C95E77-013B-4783-BB06-AF2FEA3E204D}"/>
              </a:ext>
            </a:extLst>
          </p:cNvPr>
          <p:cNvSpPr>
            <a:spLocks noGrp="1" noChangeArrowheads="1"/>
          </p:cNvSpPr>
          <p:nvPr>
            <p:ph type="sldNum" sz="quarter" idx="12"/>
          </p:nvPr>
        </p:nvSpPr>
        <p:spPr>
          <a:ln/>
        </p:spPr>
        <p:txBody>
          <a:bodyPr/>
          <a:lstStyle>
            <a:lvl1pPr>
              <a:defRPr/>
            </a:lvl1pPr>
          </a:lstStyle>
          <a:p>
            <a:pPr>
              <a:defRPr/>
            </a:pPr>
            <a:fld id="{094448E4-D051-4E3F-A714-AC44A33D541F}" type="slidenum">
              <a:rPr altLang="en-US"/>
              <a:pPr>
                <a:defRPr/>
              </a:pPr>
              <a:t>‹#›</a:t>
            </a:fld>
            <a:endParaRPr lang="zh-CN" altLang="en-US"/>
          </a:p>
        </p:txBody>
      </p:sp>
    </p:spTree>
    <p:extLst>
      <p:ext uri="{BB962C8B-B14F-4D97-AF65-F5344CB8AC3E}">
        <p14:creationId xmlns:p14="http://schemas.microsoft.com/office/powerpoint/2010/main" val="2489217278"/>
      </p:ext>
    </p:extLst>
  </p:cSld>
  <p:clrMapOvr>
    <a:masterClrMapping/>
  </p:clrMapOvr>
  <p:transition spd="med">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04038" y="225425"/>
            <a:ext cx="1989137" cy="59039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935038" y="225425"/>
            <a:ext cx="5816600" cy="59039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11">
            <a:extLst>
              <a:ext uri="{FF2B5EF4-FFF2-40B4-BE49-F238E27FC236}">
                <a16:creationId xmlns:a16="http://schemas.microsoft.com/office/drawing/2014/main" id="{65678036-1E55-484E-A9FF-B3858316E2D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45B7B250-803F-4180-BEB3-4C87C74235B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C566129C-271C-4DA6-8FA0-B0B5FEA56488}"/>
              </a:ext>
            </a:extLst>
          </p:cNvPr>
          <p:cNvSpPr>
            <a:spLocks noGrp="1" noChangeArrowheads="1"/>
          </p:cNvSpPr>
          <p:nvPr>
            <p:ph type="sldNum" sz="quarter" idx="12"/>
          </p:nvPr>
        </p:nvSpPr>
        <p:spPr>
          <a:ln/>
        </p:spPr>
        <p:txBody>
          <a:bodyPr/>
          <a:lstStyle>
            <a:lvl1pPr>
              <a:defRPr/>
            </a:lvl1pPr>
          </a:lstStyle>
          <a:p>
            <a:pPr>
              <a:defRPr/>
            </a:pPr>
            <a:fld id="{0676B2D2-5013-47E8-8051-C9BD7EB87EAE}" type="slidenum">
              <a:rPr altLang="en-US"/>
              <a:pPr>
                <a:defRPr/>
              </a:pPr>
              <a:t>‹#›</a:t>
            </a:fld>
            <a:endParaRPr lang="zh-CN" altLang="en-US"/>
          </a:p>
        </p:txBody>
      </p:sp>
    </p:spTree>
    <p:extLst>
      <p:ext uri="{BB962C8B-B14F-4D97-AF65-F5344CB8AC3E}">
        <p14:creationId xmlns:p14="http://schemas.microsoft.com/office/powerpoint/2010/main" val="1001140018"/>
      </p:ext>
    </p:extLst>
  </p:cSld>
  <p:clrMapOvr>
    <a:masterClrMapping/>
  </p:clrMapOvr>
  <p:transition spd="med">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1042988" y="225425"/>
            <a:ext cx="7850187" cy="746125"/>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935038" y="1233488"/>
            <a:ext cx="3810000" cy="489585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图表占位符 3"/>
          <p:cNvSpPr>
            <a:spLocks noGrp="1"/>
          </p:cNvSpPr>
          <p:nvPr>
            <p:ph type="chart" sz="half" idx="2"/>
          </p:nvPr>
        </p:nvSpPr>
        <p:spPr>
          <a:xfrm>
            <a:off x="4897438" y="1233488"/>
            <a:ext cx="3810000" cy="4895850"/>
          </a:xfrm>
        </p:spPr>
        <p:txBody>
          <a:bodyPr/>
          <a:lstStyle/>
          <a:p>
            <a:pPr lvl="0"/>
            <a:endParaRPr lang="zh-CN" altLang="en-US" noProof="0"/>
          </a:p>
        </p:txBody>
      </p:sp>
      <p:sp>
        <p:nvSpPr>
          <p:cNvPr id="5" name="Rectangle 11">
            <a:extLst>
              <a:ext uri="{FF2B5EF4-FFF2-40B4-BE49-F238E27FC236}">
                <a16:creationId xmlns:a16="http://schemas.microsoft.com/office/drawing/2014/main" id="{B1C61DAA-E3E6-43F1-9BC5-5EA16744DFD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DB0F433F-F227-462B-90A2-7AD6360F606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C49329F6-5335-4BB9-8243-144B1236749F}"/>
              </a:ext>
            </a:extLst>
          </p:cNvPr>
          <p:cNvSpPr>
            <a:spLocks noGrp="1" noChangeArrowheads="1"/>
          </p:cNvSpPr>
          <p:nvPr>
            <p:ph type="sldNum" sz="quarter" idx="12"/>
          </p:nvPr>
        </p:nvSpPr>
        <p:spPr>
          <a:ln/>
        </p:spPr>
        <p:txBody>
          <a:bodyPr/>
          <a:lstStyle>
            <a:lvl1pPr>
              <a:defRPr/>
            </a:lvl1pPr>
          </a:lstStyle>
          <a:p>
            <a:pPr>
              <a:defRPr/>
            </a:pPr>
            <a:fld id="{B1F125F2-727E-448F-92A3-0EE535BF4411}" type="slidenum">
              <a:rPr altLang="en-US"/>
              <a:pPr>
                <a:defRPr/>
              </a:pPr>
              <a:t>‹#›</a:t>
            </a:fld>
            <a:endParaRPr lang="zh-CN" altLang="en-US"/>
          </a:p>
        </p:txBody>
      </p:sp>
    </p:spTree>
    <p:extLst>
      <p:ext uri="{BB962C8B-B14F-4D97-AF65-F5344CB8AC3E}">
        <p14:creationId xmlns:p14="http://schemas.microsoft.com/office/powerpoint/2010/main" val="704434702"/>
      </p:ext>
    </p:extLst>
  </p:cSld>
  <p:clrMapOvr>
    <a:masterClrMapping/>
  </p:clrMapOvr>
  <p:transition spd="med">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1042988" y="225425"/>
            <a:ext cx="7850187" cy="746125"/>
          </a:xfrm>
        </p:spPr>
        <p:txBody>
          <a:bodyPr/>
          <a:lstStyle/>
          <a:p>
            <a:r>
              <a:rPr lang="zh-CN" altLang="en-US" noProof="1"/>
              <a:t>单击此处编辑母版标题样式</a:t>
            </a:r>
          </a:p>
        </p:txBody>
      </p:sp>
      <p:sp>
        <p:nvSpPr>
          <p:cNvPr id="3" name="图表占位符 2"/>
          <p:cNvSpPr>
            <a:spLocks noGrp="1"/>
          </p:cNvSpPr>
          <p:nvPr>
            <p:ph type="chart" idx="1"/>
          </p:nvPr>
        </p:nvSpPr>
        <p:spPr>
          <a:xfrm>
            <a:off x="935038" y="1233488"/>
            <a:ext cx="7772400" cy="4895850"/>
          </a:xfrm>
        </p:spPr>
        <p:txBody>
          <a:bodyPr/>
          <a:lstStyle/>
          <a:p>
            <a:pPr lvl="0"/>
            <a:endParaRPr lang="zh-CN" altLang="en-US" noProof="0"/>
          </a:p>
        </p:txBody>
      </p:sp>
      <p:sp>
        <p:nvSpPr>
          <p:cNvPr id="4" name="Rectangle 11">
            <a:extLst>
              <a:ext uri="{FF2B5EF4-FFF2-40B4-BE49-F238E27FC236}">
                <a16:creationId xmlns:a16="http://schemas.microsoft.com/office/drawing/2014/main" id="{82AB98F0-F6BA-4253-9BB4-481F16E3EFD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3022316B-4567-4B97-AFDF-A4C55A881A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F7CE3691-58C6-4C5B-B23F-94A55BC8ED06}"/>
              </a:ext>
            </a:extLst>
          </p:cNvPr>
          <p:cNvSpPr>
            <a:spLocks noGrp="1" noChangeArrowheads="1"/>
          </p:cNvSpPr>
          <p:nvPr>
            <p:ph type="sldNum" sz="quarter" idx="12"/>
          </p:nvPr>
        </p:nvSpPr>
        <p:spPr>
          <a:ln/>
        </p:spPr>
        <p:txBody>
          <a:bodyPr/>
          <a:lstStyle>
            <a:lvl1pPr>
              <a:defRPr/>
            </a:lvl1pPr>
          </a:lstStyle>
          <a:p>
            <a:pPr>
              <a:defRPr/>
            </a:pPr>
            <a:fld id="{3B5008B3-5E13-4E33-8F98-78ACC914D11B}" type="slidenum">
              <a:rPr altLang="en-US"/>
              <a:pPr>
                <a:defRPr/>
              </a:pPr>
              <a:t>‹#›</a:t>
            </a:fld>
            <a:endParaRPr lang="zh-CN" altLang="en-US"/>
          </a:p>
        </p:txBody>
      </p:sp>
    </p:spTree>
    <p:extLst>
      <p:ext uri="{BB962C8B-B14F-4D97-AF65-F5344CB8AC3E}">
        <p14:creationId xmlns:p14="http://schemas.microsoft.com/office/powerpoint/2010/main" val="3113982318"/>
      </p:ext>
    </p:extLst>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7" name="日期占位符 6">
            <a:extLst>
              <a:ext uri="{FF2B5EF4-FFF2-40B4-BE49-F238E27FC236}">
                <a16:creationId xmlns:a16="http://schemas.microsoft.com/office/drawing/2014/main" id="{FFBDFF65-8CBE-FC8E-C2AB-BF39F778E411}"/>
              </a:ext>
            </a:extLst>
          </p:cNvPr>
          <p:cNvSpPr>
            <a:spLocks noGrp="1"/>
          </p:cNvSpPr>
          <p:nvPr>
            <p:ph type="dt" sz="half" idx="10"/>
          </p:nvPr>
        </p:nvSpPr>
        <p:spPr/>
        <p:txBody>
          <a:bodyPr/>
          <a:lstStyle/>
          <a:p>
            <a:pPr>
              <a:defRPr/>
            </a:pPr>
            <a:endParaRPr lang="en-US" altLang="zh-CN" dirty="0"/>
          </a:p>
        </p:txBody>
      </p:sp>
      <p:sp>
        <p:nvSpPr>
          <p:cNvPr id="8" name="页脚占位符 7">
            <a:extLst>
              <a:ext uri="{FF2B5EF4-FFF2-40B4-BE49-F238E27FC236}">
                <a16:creationId xmlns:a16="http://schemas.microsoft.com/office/drawing/2014/main" id="{557BB269-8BCF-19AE-2E4C-4F50A72F7BB4}"/>
              </a:ext>
            </a:extLst>
          </p:cNvPr>
          <p:cNvSpPr>
            <a:spLocks noGrp="1"/>
          </p:cNvSpPr>
          <p:nvPr>
            <p:ph type="ftr" sz="quarter" idx="11"/>
          </p:nvPr>
        </p:nvSpPr>
        <p:spPr>
          <a:xfrm>
            <a:off x="3352800" y="6324600"/>
            <a:ext cx="2895600" cy="457200"/>
          </a:xfrm>
          <a:prstGeom prst="rect">
            <a:avLst/>
          </a:prstGeom>
        </p:spPr>
        <p:txBody>
          <a:bodyPr/>
          <a:lstStyle/>
          <a:p>
            <a:pPr>
              <a:defRPr/>
            </a:pPr>
            <a:endParaRPr lang="en-US" altLang="zh-CN"/>
          </a:p>
        </p:txBody>
      </p:sp>
      <p:sp>
        <p:nvSpPr>
          <p:cNvPr id="9" name="灯片编号占位符 8">
            <a:extLst>
              <a:ext uri="{FF2B5EF4-FFF2-40B4-BE49-F238E27FC236}">
                <a16:creationId xmlns:a16="http://schemas.microsoft.com/office/drawing/2014/main" id="{EC4B4EC5-8D14-B9F8-3A0E-6B6E3FB2CF26}"/>
              </a:ext>
            </a:extLst>
          </p:cNvPr>
          <p:cNvSpPr>
            <a:spLocks noGrp="1"/>
          </p:cNvSpPr>
          <p:nvPr>
            <p:ph type="sldNum" sz="quarter" idx="12"/>
          </p:nvPr>
        </p:nvSpPr>
        <p:spPr/>
        <p:txBody>
          <a:bodyPr/>
          <a:lstStyle/>
          <a:p>
            <a:fld id="{6F73D78D-38BD-D44D-8D86-2D2DB0BEC18B}" type="slidenum">
              <a:rPr lang="zh-CN" altLang="en-US" smtClean="0"/>
              <a:pPr/>
              <a:t>‹#›</a:t>
            </a:fld>
            <a:endParaRPr lang="zh-CN" altLang="en-US" dirty="0"/>
          </a:p>
        </p:txBody>
      </p:sp>
    </p:spTree>
    <p:extLst>
      <p:ext uri="{BB962C8B-B14F-4D97-AF65-F5344CB8AC3E}">
        <p14:creationId xmlns:p14="http://schemas.microsoft.com/office/powerpoint/2010/main" val="827618102"/>
      </p:ext>
    </p:extLst>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935038" y="1233488"/>
            <a:ext cx="38100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897438" y="1233488"/>
            <a:ext cx="38100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11">
            <a:extLst>
              <a:ext uri="{FF2B5EF4-FFF2-40B4-BE49-F238E27FC236}">
                <a16:creationId xmlns:a16="http://schemas.microsoft.com/office/drawing/2014/main" id="{577088FB-A6B7-73F5-7F94-4748D69CAC8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8B037231-D77C-7620-5048-020218A5671E}"/>
              </a:ext>
            </a:extLst>
          </p:cNvPr>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1616081F-299F-D60B-0ECC-280BE114E5F3}"/>
              </a:ext>
            </a:extLst>
          </p:cNvPr>
          <p:cNvSpPr>
            <a:spLocks noGrp="1" noChangeArrowheads="1"/>
          </p:cNvSpPr>
          <p:nvPr>
            <p:ph type="sldNum" sz="quarter" idx="12"/>
          </p:nvPr>
        </p:nvSpPr>
        <p:spPr>
          <a:ln/>
        </p:spPr>
        <p:txBody>
          <a:bodyPr/>
          <a:lstStyle>
            <a:lvl1pPr>
              <a:defRPr/>
            </a:lvl1pPr>
          </a:lstStyle>
          <a:p>
            <a:fld id="{78968A19-278A-0A41-BBE8-65E5D3125EB9}" type="slidenum">
              <a:rPr lang="zh-CN" altLang="en-US"/>
              <a:pPr/>
              <a:t>‹#›</a:t>
            </a:fld>
            <a:endParaRPr lang="zh-CN" altLang="en-US"/>
          </a:p>
        </p:txBody>
      </p:sp>
    </p:spTree>
    <p:extLst>
      <p:ext uri="{BB962C8B-B14F-4D97-AF65-F5344CB8AC3E}">
        <p14:creationId xmlns:p14="http://schemas.microsoft.com/office/powerpoint/2010/main" val="2625691922"/>
      </p:ext>
    </p:extLst>
  </p:cSld>
  <p:clrMapOvr>
    <a:masterClrMapping/>
  </p:clrMapOvr>
  <p:transition spd="med">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11">
            <a:extLst>
              <a:ext uri="{FF2B5EF4-FFF2-40B4-BE49-F238E27FC236}">
                <a16:creationId xmlns:a16="http://schemas.microsoft.com/office/drawing/2014/main" id="{68794170-3BE8-63A8-84A0-433E04CC412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a:extLst>
              <a:ext uri="{FF2B5EF4-FFF2-40B4-BE49-F238E27FC236}">
                <a16:creationId xmlns:a16="http://schemas.microsoft.com/office/drawing/2014/main" id="{4EE836C1-36AB-35B2-63E3-C5C32DFB7DE3}"/>
              </a:ext>
            </a:extLst>
          </p:cNvPr>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a:p>
        </p:txBody>
      </p:sp>
      <p:sp>
        <p:nvSpPr>
          <p:cNvPr id="9" name="Rectangle 13">
            <a:extLst>
              <a:ext uri="{FF2B5EF4-FFF2-40B4-BE49-F238E27FC236}">
                <a16:creationId xmlns:a16="http://schemas.microsoft.com/office/drawing/2014/main" id="{A14EBA2A-C5A1-FF69-4383-F487A84086FC}"/>
              </a:ext>
            </a:extLst>
          </p:cNvPr>
          <p:cNvSpPr>
            <a:spLocks noGrp="1" noChangeArrowheads="1"/>
          </p:cNvSpPr>
          <p:nvPr>
            <p:ph type="sldNum" sz="quarter" idx="12"/>
          </p:nvPr>
        </p:nvSpPr>
        <p:spPr>
          <a:ln/>
        </p:spPr>
        <p:txBody>
          <a:bodyPr/>
          <a:lstStyle>
            <a:lvl1pPr>
              <a:defRPr/>
            </a:lvl1pPr>
          </a:lstStyle>
          <a:p>
            <a:fld id="{A45D52E0-A696-0244-8333-2084DA18EEE0}" type="slidenum">
              <a:rPr lang="zh-CN" altLang="en-US"/>
              <a:pPr/>
              <a:t>‹#›</a:t>
            </a:fld>
            <a:endParaRPr lang="zh-CN" altLang="en-US"/>
          </a:p>
        </p:txBody>
      </p:sp>
    </p:spTree>
    <p:extLst>
      <p:ext uri="{BB962C8B-B14F-4D97-AF65-F5344CB8AC3E}">
        <p14:creationId xmlns:p14="http://schemas.microsoft.com/office/powerpoint/2010/main" val="1488832130"/>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11">
            <a:extLst>
              <a:ext uri="{FF2B5EF4-FFF2-40B4-BE49-F238E27FC236}">
                <a16:creationId xmlns:a16="http://schemas.microsoft.com/office/drawing/2014/main" id="{90622892-0589-9624-9441-6D3D8D420AC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a:extLst>
              <a:ext uri="{FF2B5EF4-FFF2-40B4-BE49-F238E27FC236}">
                <a16:creationId xmlns:a16="http://schemas.microsoft.com/office/drawing/2014/main" id="{DE3302D8-0022-5549-6AF3-C9DF37FD08A8}"/>
              </a:ext>
            </a:extLst>
          </p:cNvPr>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a:p>
        </p:txBody>
      </p:sp>
      <p:sp>
        <p:nvSpPr>
          <p:cNvPr id="5" name="Rectangle 13">
            <a:extLst>
              <a:ext uri="{FF2B5EF4-FFF2-40B4-BE49-F238E27FC236}">
                <a16:creationId xmlns:a16="http://schemas.microsoft.com/office/drawing/2014/main" id="{5BAF381E-A9DD-B4FB-A99D-D6A7443039BB}"/>
              </a:ext>
            </a:extLst>
          </p:cNvPr>
          <p:cNvSpPr>
            <a:spLocks noGrp="1" noChangeArrowheads="1"/>
          </p:cNvSpPr>
          <p:nvPr>
            <p:ph type="sldNum" sz="quarter" idx="12"/>
          </p:nvPr>
        </p:nvSpPr>
        <p:spPr>
          <a:ln/>
        </p:spPr>
        <p:txBody>
          <a:bodyPr/>
          <a:lstStyle>
            <a:lvl1pPr>
              <a:defRPr/>
            </a:lvl1pPr>
          </a:lstStyle>
          <a:p>
            <a:fld id="{4DE15609-3D60-D842-9ED4-D898F320B191}" type="slidenum">
              <a:rPr lang="zh-CN" altLang="en-US"/>
              <a:pPr/>
              <a:t>‹#›</a:t>
            </a:fld>
            <a:endParaRPr lang="zh-CN" altLang="en-US"/>
          </a:p>
        </p:txBody>
      </p:sp>
    </p:spTree>
    <p:extLst>
      <p:ext uri="{BB962C8B-B14F-4D97-AF65-F5344CB8AC3E}">
        <p14:creationId xmlns:p14="http://schemas.microsoft.com/office/powerpoint/2010/main" val="2734900311"/>
      </p:ext>
    </p:extLst>
  </p:cSld>
  <p:clrMapOvr>
    <a:masterClrMapping/>
  </p:clrMapOvr>
  <p:transition spd="med">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31F610FA-62F8-3A69-9BB8-68EAD4093A7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a:extLst>
              <a:ext uri="{FF2B5EF4-FFF2-40B4-BE49-F238E27FC236}">
                <a16:creationId xmlns:a16="http://schemas.microsoft.com/office/drawing/2014/main" id="{030F8BB0-0FEC-EDAC-A497-49A707FDB0DF}"/>
              </a:ext>
            </a:extLst>
          </p:cNvPr>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a:p>
        </p:txBody>
      </p:sp>
      <p:sp>
        <p:nvSpPr>
          <p:cNvPr id="4" name="Rectangle 13">
            <a:extLst>
              <a:ext uri="{FF2B5EF4-FFF2-40B4-BE49-F238E27FC236}">
                <a16:creationId xmlns:a16="http://schemas.microsoft.com/office/drawing/2014/main" id="{1004B668-435E-6B54-9B71-30E6E86C672E}"/>
              </a:ext>
            </a:extLst>
          </p:cNvPr>
          <p:cNvSpPr>
            <a:spLocks noGrp="1" noChangeArrowheads="1"/>
          </p:cNvSpPr>
          <p:nvPr>
            <p:ph type="sldNum" sz="quarter" idx="12"/>
          </p:nvPr>
        </p:nvSpPr>
        <p:spPr>
          <a:ln/>
        </p:spPr>
        <p:txBody>
          <a:bodyPr/>
          <a:lstStyle>
            <a:lvl1pPr>
              <a:defRPr/>
            </a:lvl1pPr>
          </a:lstStyle>
          <a:p>
            <a:fld id="{8C438AA8-90D7-9745-B439-F7E019CC101C}" type="slidenum">
              <a:rPr lang="zh-CN" altLang="en-US"/>
              <a:pPr/>
              <a:t>‹#›</a:t>
            </a:fld>
            <a:endParaRPr lang="zh-CN" altLang="en-US"/>
          </a:p>
        </p:txBody>
      </p:sp>
    </p:spTree>
    <p:extLst>
      <p:ext uri="{BB962C8B-B14F-4D97-AF65-F5344CB8AC3E}">
        <p14:creationId xmlns:p14="http://schemas.microsoft.com/office/powerpoint/2010/main" val="3379189723"/>
      </p:ext>
    </p:extLst>
  </p:cSld>
  <p:clrMapOvr>
    <a:masterClrMapping/>
  </p:clrMapOvr>
  <p:transition spd="med">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077BF47D-FB2C-CA75-3290-9D390F1A1B8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FCEDDD16-8334-8815-AE79-D96BE28013B5}"/>
              </a:ext>
            </a:extLst>
          </p:cNvPr>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EF672E88-31B4-2E74-6924-50EA7B00DFE2}"/>
              </a:ext>
            </a:extLst>
          </p:cNvPr>
          <p:cNvSpPr>
            <a:spLocks noGrp="1" noChangeArrowheads="1"/>
          </p:cNvSpPr>
          <p:nvPr>
            <p:ph type="sldNum" sz="quarter" idx="12"/>
          </p:nvPr>
        </p:nvSpPr>
        <p:spPr>
          <a:ln/>
        </p:spPr>
        <p:txBody>
          <a:bodyPr/>
          <a:lstStyle>
            <a:lvl1pPr>
              <a:defRPr/>
            </a:lvl1pPr>
          </a:lstStyle>
          <a:p>
            <a:fld id="{D70B590F-D627-7E4E-9EE8-F0575448761B}" type="slidenum">
              <a:rPr lang="zh-CN" altLang="en-US"/>
              <a:pPr/>
              <a:t>‹#›</a:t>
            </a:fld>
            <a:endParaRPr lang="zh-CN" altLang="en-US"/>
          </a:p>
        </p:txBody>
      </p:sp>
    </p:spTree>
    <p:extLst>
      <p:ext uri="{BB962C8B-B14F-4D97-AF65-F5344CB8AC3E}">
        <p14:creationId xmlns:p14="http://schemas.microsoft.com/office/powerpoint/2010/main" val="1321717386"/>
      </p:ext>
    </p:extLst>
  </p:cSld>
  <p:clrMapOvr>
    <a:masterClrMapping/>
  </p:clrMapOvr>
  <p:transition spd="med">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11">
            <a:extLst>
              <a:ext uri="{FF2B5EF4-FFF2-40B4-BE49-F238E27FC236}">
                <a16:creationId xmlns:a16="http://schemas.microsoft.com/office/drawing/2014/main" id="{7DF7E1FA-7229-6F80-9195-95494C6B6D4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a:extLst>
              <a:ext uri="{FF2B5EF4-FFF2-40B4-BE49-F238E27FC236}">
                <a16:creationId xmlns:a16="http://schemas.microsoft.com/office/drawing/2014/main" id="{BA7BEB0C-60AB-4B90-0858-DC9F851CFC63}"/>
              </a:ext>
            </a:extLst>
          </p:cNvPr>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a:p>
        </p:txBody>
      </p:sp>
      <p:sp>
        <p:nvSpPr>
          <p:cNvPr id="7" name="Rectangle 13">
            <a:extLst>
              <a:ext uri="{FF2B5EF4-FFF2-40B4-BE49-F238E27FC236}">
                <a16:creationId xmlns:a16="http://schemas.microsoft.com/office/drawing/2014/main" id="{C8113A4C-B97F-6D35-E97A-9BCA743B1036}"/>
              </a:ext>
            </a:extLst>
          </p:cNvPr>
          <p:cNvSpPr>
            <a:spLocks noGrp="1" noChangeArrowheads="1"/>
          </p:cNvSpPr>
          <p:nvPr>
            <p:ph type="sldNum" sz="quarter" idx="12"/>
          </p:nvPr>
        </p:nvSpPr>
        <p:spPr>
          <a:ln/>
        </p:spPr>
        <p:txBody>
          <a:bodyPr/>
          <a:lstStyle>
            <a:lvl1pPr>
              <a:defRPr/>
            </a:lvl1pPr>
          </a:lstStyle>
          <a:p>
            <a:fld id="{A75CE171-2466-3E49-953C-8D9416E27C46}" type="slidenum">
              <a:rPr lang="zh-CN" altLang="en-US"/>
              <a:pPr/>
              <a:t>‹#›</a:t>
            </a:fld>
            <a:endParaRPr lang="zh-CN" altLang="en-US"/>
          </a:p>
        </p:txBody>
      </p:sp>
    </p:spTree>
    <p:extLst>
      <p:ext uri="{BB962C8B-B14F-4D97-AF65-F5344CB8AC3E}">
        <p14:creationId xmlns:p14="http://schemas.microsoft.com/office/powerpoint/2010/main" val="64265517"/>
      </p:ext>
    </p:extLst>
  </p:cSld>
  <p:clrMapOvr>
    <a:masterClrMapping/>
  </p:clrMapOvr>
  <p:transition spd="med">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7">
            <a:extLst>
              <a:ext uri="{FF2B5EF4-FFF2-40B4-BE49-F238E27FC236}">
                <a16:creationId xmlns:a16="http://schemas.microsoft.com/office/drawing/2014/main" id="{A9824247-C8A8-C57F-CAEC-3A223BA6F4D0}"/>
              </a:ext>
            </a:extLst>
          </p:cNvPr>
          <p:cNvSpPr>
            <a:spLocks noChangeArrowheads="1"/>
          </p:cNvSpPr>
          <p:nvPr/>
        </p:nvSpPr>
        <p:spPr bwMode="auto">
          <a:xfrm>
            <a:off x="711200" y="269875"/>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zh-CN" altLang="en-US" sz="2400"/>
          </a:p>
        </p:txBody>
      </p:sp>
      <p:sp>
        <p:nvSpPr>
          <p:cNvPr id="1027" name="Rectangle 8">
            <a:extLst>
              <a:ext uri="{FF2B5EF4-FFF2-40B4-BE49-F238E27FC236}">
                <a16:creationId xmlns:a16="http://schemas.microsoft.com/office/drawing/2014/main" id="{4A0B2333-B6EA-176D-0028-5AB7711DF1B1}"/>
              </a:ext>
            </a:extLst>
          </p:cNvPr>
          <p:cNvSpPr>
            <a:spLocks noChangeArrowheads="1"/>
          </p:cNvSpPr>
          <p:nvPr/>
        </p:nvSpPr>
        <p:spPr bwMode="auto">
          <a:xfrm>
            <a:off x="392113" y="106045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lnSpc>
                <a:spcPct val="100000"/>
              </a:lnSpc>
              <a:spcBef>
                <a:spcPct val="0"/>
              </a:spcBef>
              <a:buClrTx/>
              <a:buSzTx/>
              <a:buFontTx/>
              <a:buNone/>
            </a:pPr>
            <a:endParaRPr lang="zh-CN" altLang="en-US" sz="2400"/>
          </a:p>
        </p:txBody>
      </p:sp>
      <p:sp>
        <p:nvSpPr>
          <p:cNvPr id="1028" name="Rectangle 9">
            <a:extLst>
              <a:ext uri="{FF2B5EF4-FFF2-40B4-BE49-F238E27FC236}">
                <a16:creationId xmlns:a16="http://schemas.microsoft.com/office/drawing/2014/main" id="{0D3A9279-CA87-4E7F-DAC6-015EE242A976}"/>
              </a:ext>
            </a:extLst>
          </p:cNvPr>
          <p:cNvSpPr>
            <a:spLocks noGrp="1" noChangeArrowheads="1"/>
          </p:cNvSpPr>
          <p:nvPr>
            <p:ph type="title" idx="4294967295"/>
          </p:nvPr>
        </p:nvSpPr>
        <p:spPr bwMode="auto">
          <a:xfrm>
            <a:off x="1042988" y="225425"/>
            <a:ext cx="7850187"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9" name="Rectangle 10">
            <a:extLst>
              <a:ext uri="{FF2B5EF4-FFF2-40B4-BE49-F238E27FC236}">
                <a16:creationId xmlns:a16="http://schemas.microsoft.com/office/drawing/2014/main" id="{86AE627A-1B93-6388-397F-5C8186FBAFEE}"/>
              </a:ext>
            </a:extLst>
          </p:cNvPr>
          <p:cNvSpPr>
            <a:spLocks noGrp="1" noChangeArrowheads="1"/>
          </p:cNvSpPr>
          <p:nvPr>
            <p:ph type="body" idx="4294967295"/>
          </p:nvPr>
        </p:nvSpPr>
        <p:spPr bwMode="auto">
          <a:xfrm>
            <a:off x="935038" y="1233488"/>
            <a:ext cx="7772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4523" name="Rectangle 11">
            <a:extLst>
              <a:ext uri="{FF2B5EF4-FFF2-40B4-BE49-F238E27FC236}">
                <a16:creationId xmlns:a16="http://schemas.microsoft.com/office/drawing/2014/main" id="{DE3D8E3B-D458-C570-9919-DE02EA9FC78D}"/>
              </a:ext>
            </a:extLst>
          </p:cNvPr>
          <p:cNvSpPr>
            <a:spLocks noGrp="1" noChangeArrowheads="1"/>
          </p:cNvSpPr>
          <p:nvPr>
            <p:ph type="dt" sz="half" idx="2"/>
          </p:nvPr>
        </p:nvSpPr>
        <p:spPr bwMode="auto">
          <a:xfrm>
            <a:off x="914400" y="6324600"/>
            <a:ext cx="1905000" cy="457200"/>
          </a:xfrm>
          <a:prstGeom prst="rect">
            <a:avLst/>
          </a:prstGeom>
          <a:noFill/>
          <a:ln w="9525">
            <a:noFill/>
            <a:miter lim="800000"/>
          </a:ln>
          <a:effectLst/>
        </p:spPr>
        <p:txBody>
          <a:bodyPr vert="horz" wrap="square" lIns="91440" tIns="45720" rIns="91440" bIns="45720" numCol="1" anchor="b" anchorCtr="0" compatLnSpc="1"/>
          <a:lstStyle>
            <a:lvl1pPr algn="l">
              <a:lnSpc>
                <a:spcPct val="100000"/>
              </a:lnSpc>
              <a:spcBef>
                <a:spcPct val="0"/>
              </a:spcBef>
              <a:buClrTx/>
              <a:buSzTx/>
              <a:buFontTx/>
              <a:buNone/>
              <a:defRPr kumimoji="0" sz="1400"/>
            </a:lvl1pPr>
          </a:lstStyle>
          <a:p>
            <a:pPr>
              <a:defRPr/>
            </a:pPr>
            <a:endParaRPr lang="en-US" altLang="zh-CN" dirty="0"/>
          </a:p>
        </p:txBody>
      </p:sp>
      <p:sp>
        <p:nvSpPr>
          <p:cNvPr id="64525" name="Rectangle 13">
            <a:extLst>
              <a:ext uri="{FF2B5EF4-FFF2-40B4-BE49-F238E27FC236}">
                <a16:creationId xmlns:a16="http://schemas.microsoft.com/office/drawing/2014/main" id="{C2D98F74-F2B6-4A7D-03A8-AB9BF3598B96}"/>
              </a:ext>
            </a:extLst>
          </p:cNvPr>
          <p:cNvSpPr>
            <a:spLocks noGrp="1" noChangeArrowheads="1"/>
          </p:cNvSpPr>
          <p:nvPr>
            <p:ph type="sldNum" sz="quarter" idx="4"/>
          </p:nvPr>
        </p:nvSpPr>
        <p:spPr bwMode="auto">
          <a:xfrm>
            <a:off x="6781800" y="6324600"/>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400"/>
            </a:lvl1pPr>
          </a:lstStyle>
          <a:p>
            <a:fld id="{6F73D78D-38BD-D44D-8D86-2D2DB0BEC18B}" type="slidenum">
              <a:rPr lang="zh-CN" altLang="en-US" smtClean="0"/>
              <a:pPr/>
              <a:t>‹#›</a:t>
            </a:fld>
            <a:endParaRPr lang="zh-CN" altLang="en-US" dirty="0"/>
          </a:p>
        </p:txBody>
      </p:sp>
      <p:pic>
        <p:nvPicPr>
          <p:cNvPr id="5" name="图片 4">
            <a:extLst>
              <a:ext uri="{FF2B5EF4-FFF2-40B4-BE49-F238E27FC236}">
                <a16:creationId xmlns:a16="http://schemas.microsoft.com/office/drawing/2014/main" id="{C3BB9AFC-C9BC-E655-334A-DE8EBC2F172F}"/>
              </a:ext>
            </a:extLst>
          </p:cNvPr>
          <p:cNvPicPr>
            <a:picLocks noChangeAspect="1"/>
          </p:cNvPicPr>
          <p:nvPr userDrawn="1"/>
        </p:nvPicPr>
        <p:blipFill>
          <a:blip r:embed="rId15"/>
          <a:stretch>
            <a:fillRect/>
          </a:stretch>
        </p:blipFill>
        <p:spPr>
          <a:xfrm>
            <a:off x="8532440" y="5624512"/>
            <a:ext cx="512549" cy="1106809"/>
          </a:xfrm>
          <a:prstGeom prst="rect">
            <a:avLst/>
          </a:prstGeom>
        </p:spPr>
      </p:pic>
      <p:pic>
        <p:nvPicPr>
          <p:cNvPr id="6" name="图片 5">
            <a:extLst>
              <a:ext uri="{FF2B5EF4-FFF2-40B4-BE49-F238E27FC236}">
                <a16:creationId xmlns:a16="http://schemas.microsoft.com/office/drawing/2014/main" id="{3CE6F6BF-4B21-EBA8-0316-496A78B2CDF2}"/>
              </a:ext>
            </a:extLst>
          </p:cNvPr>
          <p:cNvPicPr>
            <a:picLocks noChangeAspect="1"/>
          </p:cNvPicPr>
          <p:nvPr userDrawn="1"/>
        </p:nvPicPr>
        <p:blipFill>
          <a:blip r:embed="rId16"/>
          <a:stretch>
            <a:fillRect/>
          </a:stretch>
        </p:blipFill>
        <p:spPr>
          <a:xfrm rot="3532301">
            <a:off x="53063" y="512497"/>
            <a:ext cx="678101" cy="37613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 id="2147483650" r:id="rId13"/>
  </p:sldLayoutIdLst>
  <p:transition spd="med">
    <p:zoom/>
  </p:transition>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lnSpc>
          <a:spcPct val="114000"/>
        </a:lnSpc>
        <a:spcBef>
          <a:spcPct val="20000"/>
        </a:spcBef>
        <a:spcAft>
          <a:spcPct val="0"/>
        </a:spcAft>
        <a:buClr>
          <a:schemeClr val="tx1"/>
        </a:buClr>
        <a:buSzPct val="60000"/>
        <a:buFont typeface="Wingdings" pitchFamily="2" charset="2"/>
        <a:buChar char="n"/>
        <a:defRPr sz="3000">
          <a:solidFill>
            <a:schemeClr val="tx1"/>
          </a:solidFill>
          <a:latin typeface="+mn-lt"/>
          <a:ea typeface="+mn-ea"/>
          <a:cs typeface="+mn-cs"/>
        </a:defRPr>
      </a:lvl1pPr>
      <a:lvl2pPr marL="742950" indent="-285750" algn="l" rtl="0" eaLnBrk="0" fontAlgn="base" hangingPunct="0">
        <a:lnSpc>
          <a:spcPct val="114000"/>
        </a:lnSpc>
        <a:spcBef>
          <a:spcPct val="20000"/>
        </a:spcBef>
        <a:spcAft>
          <a:spcPct val="0"/>
        </a:spcAft>
        <a:buClr>
          <a:srgbClr val="C00000"/>
        </a:buClr>
        <a:buSzPct val="55000"/>
        <a:buFont typeface="Wingdings" pitchFamily="2" charset="2"/>
        <a:buChar char="n"/>
        <a:defRPr sz="2600">
          <a:solidFill>
            <a:schemeClr val="tx1"/>
          </a:solidFill>
          <a:latin typeface="+mn-lt"/>
          <a:ea typeface="+mn-ea"/>
        </a:defRPr>
      </a:lvl2pPr>
      <a:lvl3pPr marL="1143000" indent="-228600" algn="l" rtl="0" eaLnBrk="0" fontAlgn="base" hangingPunct="0">
        <a:lnSpc>
          <a:spcPct val="114000"/>
        </a:lnSpc>
        <a:spcBef>
          <a:spcPct val="20000"/>
        </a:spcBef>
        <a:spcAft>
          <a:spcPct val="0"/>
        </a:spcAft>
        <a:buClr>
          <a:schemeClr val="tx2"/>
        </a:buClr>
        <a:buSzPct val="50000"/>
        <a:buFont typeface="Wingdings" pitchFamily="2" charset="2"/>
        <a:buChar char="n"/>
        <a:defRPr sz="2200">
          <a:solidFill>
            <a:schemeClr val="tx1"/>
          </a:solidFill>
          <a:latin typeface="+mn-lt"/>
          <a:ea typeface="+mn-ea"/>
        </a:defRPr>
      </a:lvl3pPr>
      <a:lvl4pPr marL="1600200" indent="-228600" algn="l" rtl="0" eaLnBrk="0" fontAlgn="base" hangingPunct="0">
        <a:lnSpc>
          <a:spcPct val="114000"/>
        </a:lnSpc>
        <a:spcBef>
          <a:spcPct val="20000"/>
        </a:spcBef>
        <a:spcAft>
          <a:spcPct val="0"/>
        </a:spcAft>
        <a:buClr>
          <a:schemeClr val="accent6">
            <a:lumMod val="50000"/>
          </a:schemeClr>
        </a:buClr>
        <a:buSzPct val="55000"/>
        <a:buFont typeface="Wingdings" pitchFamily="2" charset="2"/>
        <a:buChar char="n"/>
        <a:defRPr sz="1800">
          <a:solidFill>
            <a:schemeClr val="tx1"/>
          </a:solidFill>
          <a:latin typeface="+mn-lt"/>
          <a:ea typeface="+mn-ea"/>
        </a:defRPr>
      </a:lvl4pPr>
      <a:lvl5pPr marL="2057400" indent="-228600" algn="l" rtl="0" eaLnBrk="0" fontAlgn="base" hangingPunct="0">
        <a:lnSpc>
          <a:spcPct val="114000"/>
        </a:lnSpc>
        <a:spcBef>
          <a:spcPct val="20000"/>
        </a:spcBef>
        <a:spcAft>
          <a:spcPct val="0"/>
        </a:spcAft>
        <a:buClr>
          <a:schemeClr val="accent5">
            <a:lumMod val="25000"/>
          </a:schemeClr>
        </a:buClr>
        <a:buSzPct val="50000"/>
        <a:buFont typeface="Wingdings" pitchFamily="2" charset="2"/>
        <a:buChar char="n"/>
        <a:defRPr sz="18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7">
            <a:extLst>
              <a:ext uri="{FF2B5EF4-FFF2-40B4-BE49-F238E27FC236}">
                <a16:creationId xmlns:a16="http://schemas.microsoft.com/office/drawing/2014/main" id="{3783A3F4-980A-4825-825B-802224625805}"/>
              </a:ext>
            </a:extLst>
          </p:cNvPr>
          <p:cNvSpPr>
            <a:spLocks noChangeArrowheads="1"/>
          </p:cNvSpPr>
          <p:nvPr/>
        </p:nvSpPr>
        <p:spPr bwMode="auto">
          <a:xfrm>
            <a:off x="711200" y="269875"/>
            <a:ext cx="31750" cy="1052513"/>
          </a:xfrm>
          <a:prstGeom prst="rect">
            <a:avLst/>
          </a:prstGeom>
          <a:solidFill>
            <a:schemeClr val="bg2"/>
          </a:solidFill>
          <a:ln>
            <a:noFill/>
          </a:ln>
        </p:spPr>
        <p:txBody>
          <a:bodyPr wrap="none" anchor="ctr"/>
          <a:lstStyle>
            <a:lvl1pPr>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1pPr>
            <a:lvl2pPr marL="742950" indent="-28575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3pPr>
            <a:lvl4pPr marL="16002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4pPr>
            <a:lvl5pPr marL="20574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SzTx/>
              <a:buFontTx/>
              <a:buNone/>
              <a:defRPr/>
            </a:pPr>
            <a:endParaRPr lang="zh-CN" altLang="en-US" sz="2400"/>
          </a:p>
        </p:txBody>
      </p:sp>
      <p:sp>
        <p:nvSpPr>
          <p:cNvPr id="1027" name="Rectangle 8">
            <a:extLst>
              <a:ext uri="{FF2B5EF4-FFF2-40B4-BE49-F238E27FC236}">
                <a16:creationId xmlns:a16="http://schemas.microsoft.com/office/drawing/2014/main" id="{DCDD1B98-16BE-4FB5-A82A-A6AB7D9888CD}"/>
              </a:ext>
            </a:extLst>
          </p:cNvPr>
          <p:cNvSpPr>
            <a:spLocks noChangeArrowheads="1"/>
          </p:cNvSpPr>
          <p:nvPr/>
        </p:nvSpPr>
        <p:spPr bwMode="auto">
          <a:xfrm>
            <a:off x="392113" y="1060450"/>
            <a:ext cx="8226425" cy="31750"/>
          </a:xfrm>
          <a:prstGeom prst="rect">
            <a:avLst/>
          </a:prstGeom>
          <a:gradFill rotWithShape="0">
            <a:gsLst>
              <a:gs pos="0">
                <a:schemeClr val="bg2"/>
              </a:gs>
              <a:gs pos="100000">
                <a:schemeClr val="bg1"/>
              </a:gs>
            </a:gsLst>
            <a:lin ang="0" scaled="1"/>
          </a:gradFill>
          <a:ln>
            <a:noFill/>
          </a:ln>
        </p:spPr>
        <p:txBody>
          <a:bodyPr wrap="none" anchor="ctr"/>
          <a:lstStyle>
            <a:lvl1pPr>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1pPr>
            <a:lvl2pPr marL="742950" indent="-28575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3pPr>
            <a:lvl4pPr marL="16002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4pPr>
            <a:lvl5pPr marL="2057400" indent="-228600">
              <a:lnSpc>
                <a:spcPct val="90000"/>
              </a:lnSpc>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60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9pPr>
          </a:lstStyle>
          <a:p>
            <a:pPr algn="ctr" eaLnBrk="1" hangingPunct="1">
              <a:lnSpc>
                <a:spcPct val="100000"/>
              </a:lnSpc>
              <a:spcBef>
                <a:spcPct val="0"/>
              </a:spcBef>
              <a:buClrTx/>
              <a:buSzTx/>
              <a:buFontTx/>
              <a:buNone/>
              <a:defRPr/>
            </a:pPr>
            <a:endParaRPr lang="zh-CN" altLang="en-US" sz="2400"/>
          </a:p>
        </p:txBody>
      </p:sp>
      <p:sp>
        <p:nvSpPr>
          <p:cNvPr id="1028" name="Rectangle 9">
            <a:extLst>
              <a:ext uri="{FF2B5EF4-FFF2-40B4-BE49-F238E27FC236}">
                <a16:creationId xmlns:a16="http://schemas.microsoft.com/office/drawing/2014/main" id="{9D739EF0-3A65-43C3-9A9D-5DA6FBF8E891}"/>
              </a:ext>
            </a:extLst>
          </p:cNvPr>
          <p:cNvSpPr>
            <a:spLocks noGrp="1" noChangeArrowheads="1"/>
          </p:cNvSpPr>
          <p:nvPr>
            <p:ph type="title" idx="4294967295"/>
          </p:nvPr>
        </p:nvSpPr>
        <p:spPr bwMode="auto">
          <a:xfrm>
            <a:off x="1042988" y="225425"/>
            <a:ext cx="7850187"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9" name="Rectangle 10">
            <a:extLst>
              <a:ext uri="{FF2B5EF4-FFF2-40B4-BE49-F238E27FC236}">
                <a16:creationId xmlns:a16="http://schemas.microsoft.com/office/drawing/2014/main" id="{9B15ECFE-E069-42A8-8C9B-1F2609B643A7}"/>
              </a:ext>
            </a:extLst>
          </p:cNvPr>
          <p:cNvSpPr>
            <a:spLocks noGrp="1" noChangeArrowheads="1"/>
          </p:cNvSpPr>
          <p:nvPr>
            <p:ph type="body" idx="4294967295"/>
          </p:nvPr>
        </p:nvSpPr>
        <p:spPr bwMode="auto">
          <a:xfrm>
            <a:off x="935038" y="1233488"/>
            <a:ext cx="77724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4523" name="Rectangle 11">
            <a:extLst>
              <a:ext uri="{FF2B5EF4-FFF2-40B4-BE49-F238E27FC236}">
                <a16:creationId xmlns:a16="http://schemas.microsoft.com/office/drawing/2014/main" id="{A09C90C8-FEC8-464F-8A8B-4B02C052C2EA}"/>
              </a:ext>
            </a:extLst>
          </p:cNvPr>
          <p:cNvSpPr>
            <a:spLocks noGrp="1" noChangeArrowheads="1"/>
          </p:cNvSpPr>
          <p:nvPr>
            <p:ph type="dt" sz="half" idx="2"/>
          </p:nvPr>
        </p:nvSpPr>
        <p:spPr bwMode="auto">
          <a:xfrm>
            <a:off x="914400" y="6324600"/>
            <a:ext cx="19050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lnSpc>
                <a:spcPct val="100000"/>
              </a:lnSpc>
              <a:spcBef>
                <a:spcPct val="0"/>
              </a:spcBef>
              <a:buClrTx/>
              <a:buSzTx/>
              <a:buFontTx/>
              <a:buNone/>
              <a:defRPr kumimoji="0" sz="1400"/>
            </a:lvl1pPr>
          </a:lstStyle>
          <a:p>
            <a:pPr>
              <a:defRPr/>
            </a:pPr>
            <a:endParaRPr lang="en-US" altLang="zh-CN"/>
          </a:p>
        </p:txBody>
      </p:sp>
      <p:sp>
        <p:nvSpPr>
          <p:cNvPr id="64524" name="Rectangle 12">
            <a:extLst>
              <a:ext uri="{FF2B5EF4-FFF2-40B4-BE49-F238E27FC236}">
                <a16:creationId xmlns:a16="http://schemas.microsoft.com/office/drawing/2014/main" id="{AF6C4ACA-D38A-4F81-BEFD-368B63CAC2D9}"/>
              </a:ext>
            </a:extLst>
          </p:cNvPr>
          <p:cNvSpPr>
            <a:spLocks noGrp="1" noChangeArrowheads="1"/>
          </p:cNvSpPr>
          <p:nvPr>
            <p:ph type="ftr" sz="quarter" idx="3"/>
          </p:nvPr>
        </p:nvSpPr>
        <p:spPr bwMode="auto">
          <a:xfrm>
            <a:off x="3352800" y="63246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lnSpc>
                <a:spcPct val="100000"/>
              </a:lnSpc>
              <a:spcBef>
                <a:spcPct val="0"/>
              </a:spcBef>
              <a:buClrTx/>
              <a:buSzTx/>
              <a:buFontTx/>
              <a:buNone/>
              <a:defRPr kumimoji="0" sz="1400"/>
            </a:lvl1pPr>
          </a:lstStyle>
          <a:p>
            <a:pPr>
              <a:defRPr/>
            </a:pPr>
            <a:endParaRPr lang="en-US" altLang="zh-CN"/>
          </a:p>
        </p:txBody>
      </p:sp>
      <p:sp>
        <p:nvSpPr>
          <p:cNvPr id="64525" name="Rectangle 13">
            <a:extLst>
              <a:ext uri="{FF2B5EF4-FFF2-40B4-BE49-F238E27FC236}">
                <a16:creationId xmlns:a16="http://schemas.microsoft.com/office/drawing/2014/main" id="{852A54EF-B4E7-4D9B-9D60-2EDD01C92D57}"/>
              </a:ext>
            </a:extLst>
          </p:cNvPr>
          <p:cNvSpPr>
            <a:spLocks noGrp="1" noChangeArrowheads="1"/>
          </p:cNvSpPr>
          <p:nvPr>
            <p:ph type="sldNum" sz="quarter" idx="4"/>
          </p:nvPr>
        </p:nvSpPr>
        <p:spPr bwMode="auto">
          <a:xfrm>
            <a:off x="6781800" y="6324600"/>
            <a:ext cx="19050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400" noProof="1"/>
            </a:lvl1pPr>
          </a:lstStyle>
          <a:p>
            <a:pPr>
              <a:defRPr/>
            </a:pPr>
            <a:fld id="{FFA07622-F294-4816-A9A9-6413AF1E1BEC}" type="slidenum">
              <a:rPr altLang="en-US"/>
              <a:pPr>
                <a:defRPr/>
              </a:pPr>
              <a:t>‹#›</a:t>
            </a:fld>
            <a:endParaRPr lang="zh-CN" altLang="en-US"/>
          </a:p>
        </p:txBody>
      </p:sp>
      <p:grpSp>
        <p:nvGrpSpPr>
          <p:cNvPr id="1033" name="Group 67">
            <a:extLst>
              <a:ext uri="{FF2B5EF4-FFF2-40B4-BE49-F238E27FC236}">
                <a16:creationId xmlns:a16="http://schemas.microsoft.com/office/drawing/2014/main" id="{0A73F1D2-4F24-44F6-9229-6D6EADF014BA}"/>
              </a:ext>
            </a:extLst>
          </p:cNvPr>
          <p:cNvGrpSpPr>
            <a:grpSpLocks/>
          </p:cNvGrpSpPr>
          <p:nvPr userDrawn="1"/>
        </p:nvGrpSpPr>
        <p:grpSpPr bwMode="auto">
          <a:xfrm rot="-913339">
            <a:off x="107950" y="254000"/>
            <a:ext cx="906463" cy="762000"/>
            <a:chOff x="75" y="3654"/>
            <a:chExt cx="853" cy="600"/>
          </a:xfrm>
        </p:grpSpPr>
        <p:sp>
          <p:nvSpPr>
            <p:cNvPr id="1111" name="Freeform 68">
              <a:extLst>
                <a:ext uri="{FF2B5EF4-FFF2-40B4-BE49-F238E27FC236}">
                  <a16:creationId xmlns:a16="http://schemas.microsoft.com/office/drawing/2014/main" id="{7EA00DBF-55B3-47FF-A93A-51B53E515C2E}"/>
                </a:ext>
              </a:extLst>
            </p:cNvPr>
            <p:cNvSpPr>
              <a:spLocks noChangeArrowheads="1"/>
            </p:cNvSpPr>
            <p:nvPr/>
          </p:nvSpPr>
          <p:spPr bwMode="auto">
            <a:xfrm>
              <a:off x="799" y="3821"/>
              <a:ext cx="42" cy="55"/>
            </a:xfrm>
            <a:custGeom>
              <a:avLst/>
              <a:gdLst>
                <a:gd name="T0" fmla="*/ 0 w 122"/>
                <a:gd name="T1" fmla="*/ 0 h 160"/>
                <a:gd name="T2" fmla="*/ 0 w 122"/>
                <a:gd name="T3" fmla="*/ 0 h 160"/>
                <a:gd name="T4" fmla="*/ 0 w 122"/>
                <a:gd name="T5" fmla="*/ 0 h 160"/>
                <a:gd name="T6" fmla="*/ 0 w 122"/>
                <a:gd name="T7" fmla="*/ 0 h 160"/>
                <a:gd name="T8" fmla="*/ 0 w 122"/>
                <a:gd name="T9" fmla="*/ 0 h 160"/>
                <a:gd name="T10" fmla="*/ 0 w 122"/>
                <a:gd name="T11" fmla="*/ 0 h 160"/>
                <a:gd name="T12" fmla="*/ 0 w 122"/>
                <a:gd name="T13" fmla="*/ 0 h 160"/>
                <a:gd name="T14" fmla="*/ 0 w 122"/>
                <a:gd name="T15" fmla="*/ 0 h 160"/>
                <a:gd name="T16" fmla="*/ 0 w 122"/>
                <a:gd name="T17" fmla="*/ 0 h 160"/>
                <a:gd name="T18" fmla="*/ 0 w 122"/>
                <a:gd name="T19" fmla="*/ 0 h 160"/>
                <a:gd name="T20" fmla="*/ 0 w 122"/>
                <a:gd name="T21" fmla="*/ 0 h 160"/>
                <a:gd name="T22" fmla="*/ 0 w 122"/>
                <a:gd name="T23" fmla="*/ 0 h 160"/>
                <a:gd name="T24" fmla="*/ 0 w 122"/>
                <a:gd name="T25" fmla="*/ 0 h 160"/>
                <a:gd name="T26" fmla="*/ 0 w 122"/>
                <a:gd name="T27" fmla="*/ 0 h 160"/>
                <a:gd name="T28" fmla="*/ 0 w 122"/>
                <a:gd name="T29" fmla="*/ 0 h 160"/>
                <a:gd name="T30" fmla="*/ 0 w 122"/>
                <a:gd name="T31" fmla="*/ 0 h 160"/>
                <a:gd name="T32" fmla="*/ 0 w 122"/>
                <a:gd name="T33" fmla="*/ 0 h 160"/>
                <a:gd name="T34" fmla="*/ 0 w 122"/>
                <a:gd name="T35" fmla="*/ 0 h 160"/>
                <a:gd name="T36" fmla="*/ 0 w 122"/>
                <a:gd name="T37" fmla="*/ 0 h 160"/>
                <a:gd name="T38" fmla="*/ 0 w 122"/>
                <a:gd name="T39" fmla="*/ 0 h 160"/>
                <a:gd name="T40" fmla="*/ 0 w 122"/>
                <a:gd name="T41" fmla="*/ 0 h 160"/>
                <a:gd name="T42" fmla="*/ 0 w 122"/>
                <a:gd name="T43" fmla="*/ 0 h 160"/>
                <a:gd name="T44" fmla="*/ 0 w 122"/>
                <a:gd name="T45" fmla="*/ 0 h 160"/>
                <a:gd name="T46" fmla="*/ 0 w 122"/>
                <a:gd name="T47" fmla="*/ 0 h 160"/>
                <a:gd name="T48" fmla="*/ 0 w 122"/>
                <a:gd name="T49" fmla="*/ 0 h 160"/>
                <a:gd name="T50" fmla="*/ 0 w 122"/>
                <a:gd name="T51" fmla="*/ 0 h 160"/>
                <a:gd name="T52" fmla="*/ 0 w 122"/>
                <a:gd name="T53" fmla="*/ 0 h 160"/>
                <a:gd name="T54" fmla="*/ 0 w 122"/>
                <a:gd name="T55" fmla="*/ 0 h 160"/>
                <a:gd name="T56" fmla="*/ 0 w 122"/>
                <a:gd name="T57" fmla="*/ 0 h 160"/>
                <a:gd name="T58" fmla="*/ 0 w 122"/>
                <a:gd name="T59" fmla="*/ 0 h 160"/>
                <a:gd name="T60" fmla="*/ 0 w 122"/>
                <a:gd name="T61" fmla="*/ 0 h 160"/>
                <a:gd name="T62" fmla="*/ 0 w 122"/>
                <a:gd name="T63" fmla="*/ 0 h 160"/>
                <a:gd name="T64" fmla="*/ 0 w 122"/>
                <a:gd name="T65" fmla="*/ 0 h 160"/>
                <a:gd name="T66" fmla="*/ 0 w 122"/>
                <a:gd name="T67" fmla="*/ 0 h 160"/>
                <a:gd name="T68" fmla="*/ 0 w 122"/>
                <a:gd name="T69" fmla="*/ 0 h 160"/>
                <a:gd name="T70" fmla="*/ 0 w 122"/>
                <a:gd name="T71" fmla="*/ 0 h 160"/>
                <a:gd name="T72" fmla="*/ 0 w 122"/>
                <a:gd name="T73" fmla="*/ 0 h 1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2" h="160">
                  <a:moveTo>
                    <a:pt x="5" y="148"/>
                  </a:moveTo>
                  <a:lnTo>
                    <a:pt x="8" y="152"/>
                  </a:lnTo>
                  <a:lnTo>
                    <a:pt x="12" y="156"/>
                  </a:lnTo>
                  <a:lnTo>
                    <a:pt x="18" y="159"/>
                  </a:lnTo>
                  <a:lnTo>
                    <a:pt x="24" y="160"/>
                  </a:lnTo>
                  <a:lnTo>
                    <a:pt x="33" y="159"/>
                  </a:lnTo>
                  <a:lnTo>
                    <a:pt x="42" y="153"/>
                  </a:lnTo>
                  <a:lnTo>
                    <a:pt x="53" y="145"/>
                  </a:lnTo>
                  <a:lnTo>
                    <a:pt x="66" y="131"/>
                  </a:lnTo>
                  <a:lnTo>
                    <a:pt x="77" y="116"/>
                  </a:lnTo>
                  <a:lnTo>
                    <a:pt x="85" y="102"/>
                  </a:lnTo>
                  <a:lnTo>
                    <a:pt x="91" y="90"/>
                  </a:lnTo>
                  <a:lnTo>
                    <a:pt x="96" y="79"/>
                  </a:lnTo>
                  <a:lnTo>
                    <a:pt x="100" y="69"/>
                  </a:lnTo>
                  <a:lnTo>
                    <a:pt x="105" y="59"/>
                  </a:lnTo>
                  <a:lnTo>
                    <a:pt x="110" y="48"/>
                  </a:lnTo>
                  <a:lnTo>
                    <a:pt x="118" y="36"/>
                  </a:lnTo>
                  <a:lnTo>
                    <a:pt x="122" y="25"/>
                  </a:lnTo>
                  <a:lnTo>
                    <a:pt x="120" y="16"/>
                  </a:lnTo>
                  <a:lnTo>
                    <a:pt x="115" y="9"/>
                  </a:lnTo>
                  <a:lnTo>
                    <a:pt x="110" y="5"/>
                  </a:lnTo>
                  <a:lnTo>
                    <a:pt x="101" y="1"/>
                  </a:lnTo>
                  <a:lnTo>
                    <a:pt x="93" y="0"/>
                  </a:lnTo>
                  <a:lnTo>
                    <a:pt x="84" y="4"/>
                  </a:lnTo>
                  <a:lnTo>
                    <a:pt x="79" y="12"/>
                  </a:lnTo>
                  <a:lnTo>
                    <a:pt x="76" y="22"/>
                  </a:lnTo>
                  <a:lnTo>
                    <a:pt x="71" y="32"/>
                  </a:lnTo>
                  <a:lnTo>
                    <a:pt x="66" y="44"/>
                  </a:lnTo>
                  <a:lnTo>
                    <a:pt x="60" y="55"/>
                  </a:lnTo>
                  <a:lnTo>
                    <a:pt x="52" y="65"/>
                  </a:lnTo>
                  <a:lnTo>
                    <a:pt x="45" y="75"/>
                  </a:lnTo>
                  <a:lnTo>
                    <a:pt x="36" y="85"/>
                  </a:lnTo>
                  <a:lnTo>
                    <a:pt x="28" y="94"/>
                  </a:lnTo>
                  <a:lnTo>
                    <a:pt x="14" y="108"/>
                  </a:lnTo>
                  <a:lnTo>
                    <a:pt x="4" y="121"/>
                  </a:lnTo>
                  <a:lnTo>
                    <a:pt x="0" y="132"/>
                  </a:lnTo>
                  <a:lnTo>
                    <a:pt x="5" y="148"/>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2" name="Freeform 69">
              <a:extLst>
                <a:ext uri="{FF2B5EF4-FFF2-40B4-BE49-F238E27FC236}">
                  <a16:creationId xmlns:a16="http://schemas.microsoft.com/office/drawing/2014/main" id="{28DD2944-0E52-4ECC-96B5-4BC0A0DF31A2}"/>
                </a:ext>
              </a:extLst>
            </p:cNvPr>
            <p:cNvSpPr>
              <a:spLocks noChangeArrowheads="1"/>
            </p:cNvSpPr>
            <p:nvPr/>
          </p:nvSpPr>
          <p:spPr bwMode="auto">
            <a:xfrm>
              <a:off x="723" y="3850"/>
              <a:ext cx="94" cy="35"/>
            </a:xfrm>
            <a:custGeom>
              <a:avLst/>
              <a:gdLst>
                <a:gd name="T0" fmla="*/ 0 w 279"/>
                <a:gd name="T1" fmla="*/ 0 h 105"/>
                <a:gd name="T2" fmla="*/ 0 w 279"/>
                <a:gd name="T3" fmla="*/ 0 h 105"/>
                <a:gd name="T4" fmla="*/ 0 w 279"/>
                <a:gd name="T5" fmla="*/ 0 h 105"/>
                <a:gd name="T6" fmla="*/ 0 w 279"/>
                <a:gd name="T7" fmla="*/ 0 h 105"/>
                <a:gd name="T8" fmla="*/ 0 w 279"/>
                <a:gd name="T9" fmla="*/ 0 h 105"/>
                <a:gd name="T10" fmla="*/ 0 w 279"/>
                <a:gd name="T11" fmla="*/ 0 h 105"/>
                <a:gd name="T12" fmla="*/ 0 w 279"/>
                <a:gd name="T13" fmla="*/ 0 h 105"/>
                <a:gd name="T14" fmla="*/ 0 w 279"/>
                <a:gd name="T15" fmla="*/ 0 h 105"/>
                <a:gd name="T16" fmla="*/ 0 w 279"/>
                <a:gd name="T17" fmla="*/ 0 h 105"/>
                <a:gd name="T18" fmla="*/ 0 w 279"/>
                <a:gd name="T19" fmla="*/ 0 h 105"/>
                <a:gd name="T20" fmla="*/ 0 w 279"/>
                <a:gd name="T21" fmla="*/ 0 h 105"/>
                <a:gd name="T22" fmla="*/ 0 w 279"/>
                <a:gd name="T23" fmla="*/ 0 h 105"/>
                <a:gd name="T24" fmla="*/ 0 w 279"/>
                <a:gd name="T25" fmla="*/ 0 h 105"/>
                <a:gd name="T26" fmla="*/ 0 w 279"/>
                <a:gd name="T27" fmla="*/ 0 h 105"/>
                <a:gd name="T28" fmla="*/ 0 w 279"/>
                <a:gd name="T29" fmla="*/ 0 h 105"/>
                <a:gd name="T30" fmla="*/ 0 w 279"/>
                <a:gd name="T31" fmla="*/ 0 h 105"/>
                <a:gd name="T32" fmla="*/ 0 w 279"/>
                <a:gd name="T33" fmla="*/ 0 h 105"/>
                <a:gd name="T34" fmla="*/ 0 w 279"/>
                <a:gd name="T35" fmla="*/ 0 h 105"/>
                <a:gd name="T36" fmla="*/ 0 w 279"/>
                <a:gd name="T37" fmla="*/ 0 h 105"/>
                <a:gd name="T38" fmla="*/ 0 w 279"/>
                <a:gd name="T39" fmla="*/ 0 h 105"/>
                <a:gd name="T40" fmla="*/ 0 w 279"/>
                <a:gd name="T41" fmla="*/ 0 h 105"/>
                <a:gd name="T42" fmla="*/ 0 w 279"/>
                <a:gd name="T43" fmla="*/ 0 h 105"/>
                <a:gd name="T44" fmla="*/ 0 w 279"/>
                <a:gd name="T45" fmla="*/ 0 h 105"/>
                <a:gd name="T46" fmla="*/ 0 w 279"/>
                <a:gd name="T47" fmla="*/ 0 h 105"/>
                <a:gd name="T48" fmla="*/ 0 w 279"/>
                <a:gd name="T49" fmla="*/ 0 h 105"/>
                <a:gd name="T50" fmla="*/ 0 w 279"/>
                <a:gd name="T51" fmla="*/ 0 h 105"/>
                <a:gd name="T52" fmla="*/ 0 w 279"/>
                <a:gd name="T53" fmla="*/ 0 h 105"/>
                <a:gd name="T54" fmla="*/ 0 w 279"/>
                <a:gd name="T55" fmla="*/ 0 h 105"/>
                <a:gd name="T56" fmla="*/ 0 w 279"/>
                <a:gd name="T57" fmla="*/ 0 h 105"/>
                <a:gd name="T58" fmla="*/ 0 w 279"/>
                <a:gd name="T59" fmla="*/ 0 h 105"/>
                <a:gd name="T60" fmla="*/ 0 w 279"/>
                <a:gd name="T61" fmla="*/ 0 h 105"/>
                <a:gd name="T62" fmla="*/ 0 w 279"/>
                <a:gd name="T63" fmla="*/ 0 h 105"/>
                <a:gd name="T64" fmla="*/ 0 w 279"/>
                <a:gd name="T65" fmla="*/ 0 h 105"/>
                <a:gd name="T66" fmla="*/ 0 w 279"/>
                <a:gd name="T67" fmla="*/ 0 h 105"/>
                <a:gd name="T68" fmla="*/ 0 w 279"/>
                <a:gd name="T69" fmla="*/ 0 h 10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79" h="105">
                  <a:moveTo>
                    <a:pt x="74" y="104"/>
                  </a:moveTo>
                  <a:lnTo>
                    <a:pt x="91" y="102"/>
                  </a:lnTo>
                  <a:lnTo>
                    <a:pt x="106" y="100"/>
                  </a:lnTo>
                  <a:lnTo>
                    <a:pt x="120" y="98"/>
                  </a:lnTo>
                  <a:lnTo>
                    <a:pt x="132" y="95"/>
                  </a:lnTo>
                  <a:lnTo>
                    <a:pt x="140" y="93"/>
                  </a:lnTo>
                  <a:lnTo>
                    <a:pt x="148" y="92"/>
                  </a:lnTo>
                  <a:lnTo>
                    <a:pt x="156" y="90"/>
                  </a:lnTo>
                  <a:lnTo>
                    <a:pt x="162" y="90"/>
                  </a:lnTo>
                  <a:lnTo>
                    <a:pt x="168" y="90"/>
                  </a:lnTo>
                  <a:lnTo>
                    <a:pt x="177" y="90"/>
                  </a:lnTo>
                  <a:lnTo>
                    <a:pt x="186" y="90"/>
                  </a:lnTo>
                  <a:lnTo>
                    <a:pt x="196" y="90"/>
                  </a:lnTo>
                  <a:lnTo>
                    <a:pt x="206" y="89"/>
                  </a:lnTo>
                  <a:lnTo>
                    <a:pt x="216" y="89"/>
                  </a:lnTo>
                  <a:lnTo>
                    <a:pt x="226" y="89"/>
                  </a:lnTo>
                  <a:lnTo>
                    <a:pt x="235" y="90"/>
                  </a:lnTo>
                  <a:lnTo>
                    <a:pt x="244" y="90"/>
                  </a:lnTo>
                  <a:lnTo>
                    <a:pt x="251" y="89"/>
                  </a:lnTo>
                  <a:lnTo>
                    <a:pt x="259" y="88"/>
                  </a:lnTo>
                  <a:lnTo>
                    <a:pt x="265" y="85"/>
                  </a:lnTo>
                  <a:lnTo>
                    <a:pt x="270" y="80"/>
                  </a:lnTo>
                  <a:lnTo>
                    <a:pt x="274" y="74"/>
                  </a:lnTo>
                  <a:lnTo>
                    <a:pt x="277" y="66"/>
                  </a:lnTo>
                  <a:lnTo>
                    <a:pt x="279" y="58"/>
                  </a:lnTo>
                  <a:lnTo>
                    <a:pt x="279" y="47"/>
                  </a:lnTo>
                  <a:lnTo>
                    <a:pt x="277" y="40"/>
                  </a:lnTo>
                  <a:lnTo>
                    <a:pt x="272" y="34"/>
                  </a:lnTo>
                  <a:lnTo>
                    <a:pt x="265" y="29"/>
                  </a:lnTo>
                  <a:lnTo>
                    <a:pt x="258" y="26"/>
                  </a:lnTo>
                  <a:lnTo>
                    <a:pt x="249" y="25"/>
                  </a:lnTo>
                  <a:lnTo>
                    <a:pt x="241" y="24"/>
                  </a:lnTo>
                  <a:lnTo>
                    <a:pt x="235" y="24"/>
                  </a:lnTo>
                  <a:lnTo>
                    <a:pt x="229" y="25"/>
                  </a:lnTo>
                  <a:lnTo>
                    <a:pt x="220" y="26"/>
                  </a:lnTo>
                  <a:lnTo>
                    <a:pt x="210" y="27"/>
                  </a:lnTo>
                  <a:lnTo>
                    <a:pt x="200" y="29"/>
                  </a:lnTo>
                  <a:lnTo>
                    <a:pt x="187" y="29"/>
                  </a:lnTo>
                  <a:lnTo>
                    <a:pt x="174" y="29"/>
                  </a:lnTo>
                  <a:lnTo>
                    <a:pt x="162" y="26"/>
                  </a:lnTo>
                  <a:lnTo>
                    <a:pt x="148" y="22"/>
                  </a:lnTo>
                  <a:lnTo>
                    <a:pt x="135" y="17"/>
                  </a:lnTo>
                  <a:lnTo>
                    <a:pt x="121" y="13"/>
                  </a:lnTo>
                  <a:lnTo>
                    <a:pt x="108" y="8"/>
                  </a:lnTo>
                  <a:lnTo>
                    <a:pt x="94" y="5"/>
                  </a:lnTo>
                  <a:lnTo>
                    <a:pt x="81" y="2"/>
                  </a:lnTo>
                  <a:lnTo>
                    <a:pt x="70" y="1"/>
                  </a:lnTo>
                  <a:lnTo>
                    <a:pt x="60" y="0"/>
                  </a:lnTo>
                  <a:lnTo>
                    <a:pt x="52" y="1"/>
                  </a:lnTo>
                  <a:lnTo>
                    <a:pt x="45" y="2"/>
                  </a:lnTo>
                  <a:lnTo>
                    <a:pt x="37" y="5"/>
                  </a:lnTo>
                  <a:lnTo>
                    <a:pt x="28" y="7"/>
                  </a:lnTo>
                  <a:lnTo>
                    <a:pt x="19" y="12"/>
                  </a:lnTo>
                  <a:lnTo>
                    <a:pt x="12" y="19"/>
                  </a:lnTo>
                  <a:lnTo>
                    <a:pt x="5" y="26"/>
                  </a:lnTo>
                  <a:lnTo>
                    <a:pt x="2" y="39"/>
                  </a:lnTo>
                  <a:lnTo>
                    <a:pt x="0" y="54"/>
                  </a:lnTo>
                  <a:lnTo>
                    <a:pt x="2" y="60"/>
                  </a:lnTo>
                  <a:lnTo>
                    <a:pt x="3" y="66"/>
                  </a:lnTo>
                  <a:lnTo>
                    <a:pt x="7" y="74"/>
                  </a:lnTo>
                  <a:lnTo>
                    <a:pt x="10" y="82"/>
                  </a:lnTo>
                  <a:lnTo>
                    <a:pt x="10" y="80"/>
                  </a:lnTo>
                  <a:lnTo>
                    <a:pt x="15" y="85"/>
                  </a:lnTo>
                  <a:lnTo>
                    <a:pt x="21" y="90"/>
                  </a:lnTo>
                  <a:lnTo>
                    <a:pt x="27" y="95"/>
                  </a:lnTo>
                  <a:lnTo>
                    <a:pt x="34" y="99"/>
                  </a:lnTo>
                  <a:lnTo>
                    <a:pt x="43" y="102"/>
                  </a:lnTo>
                  <a:lnTo>
                    <a:pt x="52" y="104"/>
                  </a:lnTo>
                  <a:lnTo>
                    <a:pt x="62" y="105"/>
                  </a:lnTo>
                  <a:lnTo>
                    <a:pt x="74" y="104"/>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3" name="Freeform 70">
              <a:extLst>
                <a:ext uri="{FF2B5EF4-FFF2-40B4-BE49-F238E27FC236}">
                  <a16:creationId xmlns:a16="http://schemas.microsoft.com/office/drawing/2014/main" id="{DA7EE816-3C15-445F-8A83-5FA1709FD418}"/>
                </a:ext>
              </a:extLst>
            </p:cNvPr>
            <p:cNvSpPr>
              <a:spLocks noChangeArrowheads="1"/>
            </p:cNvSpPr>
            <p:nvPr/>
          </p:nvSpPr>
          <p:spPr bwMode="auto">
            <a:xfrm>
              <a:off x="826" y="3798"/>
              <a:ext cx="12" cy="25"/>
            </a:xfrm>
            <a:custGeom>
              <a:avLst/>
              <a:gdLst>
                <a:gd name="T0" fmla="*/ 0 w 42"/>
                <a:gd name="T1" fmla="*/ 0 h 77"/>
                <a:gd name="T2" fmla="*/ 0 w 42"/>
                <a:gd name="T3" fmla="*/ 0 h 77"/>
                <a:gd name="T4" fmla="*/ 0 w 42"/>
                <a:gd name="T5" fmla="*/ 0 h 77"/>
                <a:gd name="T6" fmla="*/ 0 w 42"/>
                <a:gd name="T7" fmla="*/ 0 h 77"/>
                <a:gd name="T8" fmla="*/ 0 w 42"/>
                <a:gd name="T9" fmla="*/ 0 h 77"/>
                <a:gd name="T10" fmla="*/ 0 w 42"/>
                <a:gd name="T11" fmla="*/ 0 h 77"/>
                <a:gd name="T12" fmla="*/ 0 w 42"/>
                <a:gd name="T13" fmla="*/ 0 h 77"/>
                <a:gd name="T14" fmla="*/ 0 w 42"/>
                <a:gd name="T15" fmla="*/ 0 h 77"/>
                <a:gd name="T16" fmla="*/ 0 w 42"/>
                <a:gd name="T17" fmla="*/ 0 h 77"/>
                <a:gd name="T18" fmla="*/ 0 w 42"/>
                <a:gd name="T19" fmla="*/ 0 h 77"/>
                <a:gd name="T20" fmla="*/ 0 w 42"/>
                <a:gd name="T21" fmla="*/ 0 h 77"/>
                <a:gd name="T22" fmla="*/ 0 w 42"/>
                <a:gd name="T23" fmla="*/ 0 h 77"/>
                <a:gd name="T24" fmla="*/ 0 w 42"/>
                <a:gd name="T25" fmla="*/ 0 h 77"/>
                <a:gd name="T26" fmla="*/ 0 w 42"/>
                <a:gd name="T27" fmla="*/ 0 h 77"/>
                <a:gd name="T28" fmla="*/ 0 w 42"/>
                <a:gd name="T29" fmla="*/ 0 h 77"/>
                <a:gd name="T30" fmla="*/ 0 w 42"/>
                <a:gd name="T31" fmla="*/ 0 h 77"/>
                <a:gd name="T32" fmla="*/ 0 w 42"/>
                <a:gd name="T33" fmla="*/ 0 h 77"/>
                <a:gd name="T34" fmla="*/ 0 w 42"/>
                <a:gd name="T35" fmla="*/ 0 h 77"/>
                <a:gd name="T36" fmla="*/ 0 w 42"/>
                <a:gd name="T37" fmla="*/ 0 h 77"/>
                <a:gd name="T38" fmla="*/ 0 w 42"/>
                <a:gd name="T39" fmla="*/ 0 h 77"/>
                <a:gd name="T40" fmla="*/ 0 w 42"/>
                <a:gd name="T41" fmla="*/ 0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2" h="77">
                  <a:moveTo>
                    <a:pt x="18" y="77"/>
                  </a:moveTo>
                  <a:lnTo>
                    <a:pt x="9" y="75"/>
                  </a:lnTo>
                  <a:lnTo>
                    <a:pt x="3" y="65"/>
                  </a:lnTo>
                  <a:lnTo>
                    <a:pt x="0" y="48"/>
                  </a:lnTo>
                  <a:lnTo>
                    <a:pt x="4" y="27"/>
                  </a:lnTo>
                  <a:lnTo>
                    <a:pt x="13" y="9"/>
                  </a:lnTo>
                  <a:lnTo>
                    <a:pt x="22" y="0"/>
                  </a:lnTo>
                  <a:lnTo>
                    <a:pt x="29" y="0"/>
                  </a:lnTo>
                  <a:lnTo>
                    <a:pt x="36" y="4"/>
                  </a:lnTo>
                  <a:lnTo>
                    <a:pt x="41" y="11"/>
                  </a:lnTo>
                  <a:lnTo>
                    <a:pt x="42" y="16"/>
                  </a:lnTo>
                  <a:lnTo>
                    <a:pt x="41" y="19"/>
                  </a:lnTo>
                  <a:lnTo>
                    <a:pt x="36" y="26"/>
                  </a:lnTo>
                  <a:lnTo>
                    <a:pt x="32" y="35"/>
                  </a:lnTo>
                  <a:lnTo>
                    <a:pt x="28" y="42"/>
                  </a:lnTo>
                  <a:lnTo>
                    <a:pt x="27" y="50"/>
                  </a:lnTo>
                  <a:lnTo>
                    <a:pt x="27" y="56"/>
                  </a:lnTo>
                  <a:lnTo>
                    <a:pt x="28" y="61"/>
                  </a:lnTo>
                  <a:lnTo>
                    <a:pt x="28" y="67"/>
                  </a:lnTo>
                  <a:lnTo>
                    <a:pt x="26" y="74"/>
                  </a:lnTo>
                  <a:lnTo>
                    <a:pt x="18" y="77"/>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4" name="Freeform 71">
              <a:extLst>
                <a:ext uri="{FF2B5EF4-FFF2-40B4-BE49-F238E27FC236}">
                  <a16:creationId xmlns:a16="http://schemas.microsoft.com/office/drawing/2014/main" id="{95994012-32ED-4615-AA14-5194FF27370B}"/>
                </a:ext>
              </a:extLst>
            </p:cNvPr>
            <p:cNvSpPr>
              <a:spLocks noChangeArrowheads="1"/>
            </p:cNvSpPr>
            <p:nvPr/>
          </p:nvSpPr>
          <p:spPr bwMode="auto">
            <a:xfrm>
              <a:off x="836" y="3821"/>
              <a:ext cx="24" cy="10"/>
            </a:xfrm>
            <a:custGeom>
              <a:avLst/>
              <a:gdLst>
                <a:gd name="T0" fmla="*/ 0 w 78"/>
                <a:gd name="T1" fmla="*/ 0 h 37"/>
                <a:gd name="T2" fmla="*/ 0 w 78"/>
                <a:gd name="T3" fmla="*/ 0 h 37"/>
                <a:gd name="T4" fmla="*/ 0 w 78"/>
                <a:gd name="T5" fmla="*/ 0 h 37"/>
                <a:gd name="T6" fmla="*/ 0 w 78"/>
                <a:gd name="T7" fmla="*/ 0 h 37"/>
                <a:gd name="T8" fmla="*/ 0 w 78"/>
                <a:gd name="T9" fmla="*/ 0 h 37"/>
                <a:gd name="T10" fmla="*/ 0 w 78"/>
                <a:gd name="T11" fmla="*/ 0 h 37"/>
                <a:gd name="T12" fmla="*/ 0 w 78"/>
                <a:gd name="T13" fmla="*/ 0 h 37"/>
                <a:gd name="T14" fmla="*/ 0 w 78"/>
                <a:gd name="T15" fmla="*/ 0 h 37"/>
                <a:gd name="T16" fmla="*/ 0 w 78"/>
                <a:gd name="T17" fmla="*/ 0 h 37"/>
                <a:gd name="T18" fmla="*/ 0 w 78"/>
                <a:gd name="T19" fmla="*/ 0 h 37"/>
                <a:gd name="T20" fmla="*/ 0 w 78"/>
                <a:gd name="T21" fmla="*/ 0 h 37"/>
                <a:gd name="T22" fmla="*/ 0 w 78"/>
                <a:gd name="T23" fmla="*/ 0 h 37"/>
                <a:gd name="T24" fmla="*/ 0 w 78"/>
                <a:gd name="T25" fmla="*/ 0 h 37"/>
                <a:gd name="T26" fmla="*/ 0 w 78"/>
                <a:gd name="T27" fmla="*/ 0 h 37"/>
                <a:gd name="T28" fmla="*/ 0 w 78"/>
                <a:gd name="T29" fmla="*/ 0 h 37"/>
                <a:gd name="T30" fmla="*/ 0 w 78"/>
                <a:gd name="T31" fmla="*/ 0 h 37"/>
                <a:gd name="T32" fmla="*/ 0 w 78"/>
                <a:gd name="T33" fmla="*/ 0 h 37"/>
                <a:gd name="T34" fmla="*/ 0 w 78"/>
                <a:gd name="T35" fmla="*/ 0 h 37"/>
                <a:gd name="T36" fmla="*/ 0 w 78"/>
                <a:gd name="T37" fmla="*/ 0 h 37"/>
                <a:gd name="T38" fmla="*/ 0 w 78"/>
                <a:gd name="T39" fmla="*/ 0 h 37"/>
                <a:gd name="T40" fmla="*/ 0 w 78"/>
                <a:gd name="T41" fmla="*/ 0 h 37"/>
                <a:gd name="T42" fmla="*/ 0 w 78"/>
                <a:gd name="T43" fmla="*/ 0 h 37"/>
                <a:gd name="T44" fmla="*/ 0 w 78"/>
                <a:gd name="T45" fmla="*/ 0 h 37"/>
                <a:gd name="T46" fmla="*/ 0 w 78"/>
                <a:gd name="T47" fmla="*/ 0 h 37"/>
                <a:gd name="T48" fmla="*/ 0 w 78"/>
                <a:gd name="T49" fmla="*/ 0 h 37"/>
                <a:gd name="T50" fmla="*/ 0 w 78"/>
                <a:gd name="T51" fmla="*/ 0 h 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8" h="37">
                  <a:moveTo>
                    <a:pt x="77" y="20"/>
                  </a:moveTo>
                  <a:lnTo>
                    <a:pt x="73" y="27"/>
                  </a:lnTo>
                  <a:lnTo>
                    <a:pt x="67" y="30"/>
                  </a:lnTo>
                  <a:lnTo>
                    <a:pt x="61" y="30"/>
                  </a:lnTo>
                  <a:lnTo>
                    <a:pt x="54" y="27"/>
                  </a:lnTo>
                  <a:lnTo>
                    <a:pt x="48" y="26"/>
                  </a:lnTo>
                  <a:lnTo>
                    <a:pt x="42" y="26"/>
                  </a:lnTo>
                  <a:lnTo>
                    <a:pt x="33" y="30"/>
                  </a:lnTo>
                  <a:lnTo>
                    <a:pt x="24" y="34"/>
                  </a:lnTo>
                  <a:lnTo>
                    <a:pt x="18" y="36"/>
                  </a:lnTo>
                  <a:lnTo>
                    <a:pt x="13" y="37"/>
                  </a:lnTo>
                  <a:lnTo>
                    <a:pt x="9" y="36"/>
                  </a:lnTo>
                  <a:lnTo>
                    <a:pt x="3" y="31"/>
                  </a:lnTo>
                  <a:lnTo>
                    <a:pt x="0" y="25"/>
                  </a:lnTo>
                  <a:lnTo>
                    <a:pt x="1" y="16"/>
                  </a:lnTo>
                  <a:lnTo>
                    <a:pt x="10" y="8"/>
                  </a:lnTo>
                  <a:lnTo>
                    <a:pt x="29" y="2"/>
                  </a:lnTo>
                  <a:lnTo>
                    <a:pt x="39" y="1"/>
                  </a:lnTo>
                  <a:lnTo>
                    <a:pt x="48" y="0"/>
                  </a:lnTo>
                  <a:lnTo>
                    <a:pt x="56" y="1"/>
                  </a:lnTo>
                  <a:lnTo>
                    <a:pt x="63" y="3"/>
                  </a:lnTo>
                  <a:lnTo>
                    <a:pt x="68" y="6"/>
                  </a:lnTo>
                  <a:lnTo>
                    <a:pt x="73" y="8"/>
                  </a:lnTo>
                  <a:lnTo>
                    <a:pt x="77" y="12"/>
                  </a:lnTo>
                  <a:lnTo>
                    <a:pt x="78" y="16"/>
                  </a:lnTo>
                  <a:lnTo>
                    <a:pt x="77" y="2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5" name="Freeform 72">
              <a:extLst>
                <a:ext uri="{FF2B5EF4-FFF2-40B4-BE49-F238E27FC236}">
                  <a16:creationId xmlns:a16="http://schemas.microsoft.com/office/drawing/2014/main" id="{34ECEADB-6560-48B6-B838-0536F66DE4B5}"/>
                </a:ext>
              </a:extLst>
            </p:cNvPr>
            <p:cNvSpPr>
              <a:spLocks noChangeArrowheads="1"/>
            </p:cNvSpPr>
            <p:nvPr/>
          </p:nvSpPr>
          <p:spPr bwMode="auto">
            <a:xfrm>
              <a:off x="835" y="3796"/>
              <a:ext cx="9" cy="5"/>
            </a:xfrm>
            <a:custGeom>
              <a:avLst/>
              <a:gdLst>
                <a:gd name="T0" fmla="*/ 0 w 33"/>
                <a:gd name="T1" fmla="*/ 0 h 18"/>
                <a:gd name="T2" fmla="*/ 0 w 33"/>
                <a:gd name="T3" fmla="*/ 0 h 18"/>
                <a:gd name="T4" fmla="*/ 0 w 33"/>
                <a:gd name="T5" fmla="*/ 0 h 18"/>
                <a:gd name="T6" fmla="*/ 0 w 33"/>
                <a:gd name="T7" fmla="*/ 0 h 18"/>
                <a:gd name="T8" fmla="*/ 0 w 33"/>
                <a:gd name="T9" fmla="*/ 0 h 18"/>
                <a:gd name="T10" fmla="*/ 0 w 33"/>
                <a:gd name="T11" fmla="*/ 0 h 18"/>
                <a:gd name="T12" fmla="*/ 0 w 33"/>
                <a:gd name="T13" fmla="*/ 0 h 18"/>
                <a:gd name="T14" fmla="*/ 0 w 33"/>
                <a:gd name="T15" fmla="*/ 0 h 18"/>
                <a:gd name="T16" fmla="*/ 0 w 33"/>
                <a:gd name="T17" fmla="*/ 0 h 18"/>
                <a:gd name="T18" fmla="*/ 0 w 33"/>
                <a:gd name="T19" fmla="*/ 0 h 18"/>
                <a:gd name="T20" fmla="*/ 0 w 33"/>
                <a:gd name="T21" fmla="*/ 0 h 18"/>
                <a:gd name="T22" fmla="*/ 0 w 33"/>
                <a:gd name="T23" fmla="*/ 0 h 18"/>
                <a:gd name="T24" fmla="*/ 0 w 33"/>
                <a:gd name="T25" fmla="*/ 0 h 18"/>
                <a:gd name="T26" fmla="*/ 0 w 33"/>
                <a:gd name="T27" fmla="*/ 0 h 18"/>
                <a:gd name="T28" fmla="*/ 0 w 33"/>
                <a:gd name="T29" fmla="*/ 0 h 18"/>
                <a:gd name="T30" fmla="*/ 0 w 33"/>
                <a:gd name="T31" fmla="*/ 0 h 18"/>
                <a:gd name="T32" fmla="*/ 0 w 33"/>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 h="18">
                  <a:moveTo>
                    <a:pt x="0" y="5"/>
                  </a:moveTo>
                  <a:lnTo>
                    <a:pt x="3" y="5"/>
                  </a:lnTo>
                  <a:lnTo>
                    <a:pt x="5" y="7"/>
                  </a:lnTo>
                  <a:lnTo>
                    <a:pt x="6" y="8"/>
                  </a:lnTo>
                  <a:lnTo>
                    <a:pt x="8" y="9"/>
                  </a:lnTo>
                  <a:lnTo>
                    <a:pt x="9" y="12"/>
                  </a:lnTo>
                  <a:lnTo>
                    <a:pt x="12" y="14"/>
                  </a:lnTo>
                  <a:lnTo>
                    <a:pt x="13" y="16"/>
                  </a:lnTo>
                  <a:lnTo>
                    <a:pt x="13" y="18"/>
                  </a:lnTo>
                  <a:lnTo>
                    <a:pt x="17" y="13"/>
                  </a:lnTo>
                  <a:lnTo>
                    <a:pt x="23" y="9"/>
                  </a:lnTo>
                  <a:lnTo>
                    <a:pt x="28" y="5"/>
                  </a:lnTo>
                  <a:lnTo>
                    <a:pt x="33" y="4"/>
                  </a:lnTo>
                  <a:lnTo>
                    <a:pt x="27" y="2"/>
                  </a:lnTo>
                  <a:lnTo>
                    <a:pt x="17" y="0"/>
                  </a:lnTo>
                  <a:lnTo>
                    <a:pt x="6" y="2"/>
                  </a:lnTo>
                  <a:lnTo>
                    <a:pt x="0" y="5"/>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6" name="Freeform 73">
              <a:extLst>
                <a:ext uri="{FF2B5EF4-FFF2-40B4-BE49-F238E27FC236}">
                  <a16:creationId xmlns:a16="http://schemas.microsoft.com/office/drawing/2014/main" id="{7ECCDD7D-F2E3-41CA-A3F6-47D4E89D6101}"/>
                </a:ext>
              </a:extLst>
            </p:cNvPr>
            <p:cNvSpPr>
              <a:spLocks noChangeArrowheads="1"/>
            </p:cNvSpPr>
            <p:nvPr/>
          </p:nvSpPr>
          <p:spPr bwMode="auto">
            <a:xfrm>
              <a:off x="856" y="3826"/>
              <a:ext cx="6" cy="5"/>
            </a:xfrm>
            <a:custGeom>
              <a:avLst/>
              <a:gdLst>
                <a:gd name="T0" fmla="*/ 0 w 20"/>
                <a:gd name="T1" fmla="*/ 0 h 23"/>
                <a:gd name="T2" fmla="*/ 0 w 20"/>
                <a:gd name="T3" fmla="*/ 0 h 23"/>
                <a:gd name="T4" fmla="*/ 0 w 20"/>
                <a:gd name="T5" fmla="*/ 0 h 23"/>
                <a:gd name="T6" fmla="*/ 0 w 20"/>
                <a:gd name="T7" fmla="*/ 0 h 23"/>
                <a:gd name="T8" fmla="*/ 0 w 20"/>
                <a:gd name="T9" fmla="*/ 0 h 23"/>
                <a:gd name="T10" fmla="*/ 0 w 20"/>
                <a:gd name="T11" fmla="*/ 0 h 23"/>
                <a:gd name="T12" fmla="*/ 0 w 20"/>
                <a:gd name="T13" fmla="*/ 0 h 23"/>
                <a:gd name="T14" fmla="*/ 0 w 20"/>
                <a:gd name="T15" fmla="*/ 0 h 23"/>
                <a:gd name="T16" fmla="*/ 0 w 20"/>
                <a:gd name="T17" fmla="*/ 0 h 23"/>
                <a:gd name="T18" fmla="*/ 0 w 20"/>
                <a:gd name="T19" fmla="*/ 0 h 23"/>
                <a:gd name="T20" fmla="*/ 0 w 20"/>
                <a:gd name="T21" fmla="*/ 0 h 23"/>
                <a:gd name="T22" fmla="*/ 0 w 20"/>
                <a:gd name="T23" fmla="*/ 0 h 23"/>
                <a:gd name="T24" fmla="*/ 0 w 20"/>
                <a:gd name="T25" fmla="*/ 0 h 23"/>
                <a:gd name="T26" fmla="*/ 0 w 20"/>
                <a:gd name="T27" fmla="*/ 0 h 23"/>
                <a:gd name="T28" fmla="*/ 0 w 20"/>
                <a:gd name="T29" fmla="*/ 0 h 23"/>
                <a:gd name="T30" fmla="*/ 0 w 20"/>
                <a:gd name="T31" fmla="*/ 0 h 23"/>
                <a:gd name="T32" fmla="*/ 0 w 20"/>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 h="23">
                  <a:moveTo>
                    <a:pt x="7" y="0"/>
                  </a:moveTo>
                  <a:lnTo>
                    <a:pt x="8" y="1"/>
                  </a:lnTo>
                  <a:lnTo>
                    <a:pt x="8" y="2"/>
                  </a:lnTo>
                  <a:lnTo>
                    <a:pt x="8" y="5"/>
                  </a:lnTo>
                  <a:lnTo>
                    <a:pt x="7" y="6"/>
                  </a:lnTo>
                  <a:lnTo>
                    <a:pt x="6" y="10"/>
                  </a:lnTo>
                  <a:lnTo>
                    <a:pt x="5" y="12"/>
                  </a:lnTo>
                  <a:lnTo>
                    <a:pt x="2" y="15"/>
                  </a:lnTo>
                  <a:lnTo>
                    <a:pt x="0" y="16"/>
                  </a:lnTo>
                  <a:lnTo>
                    <a:pt x="5" y="17"/>
                  </a:lnTo>
                  <a:lnTo>
                    <a:pt x="11" y="18"/>
                  </a:lnTo>
                  <a:lnTo>
                    <a:pt x="16" y="21"/>
                  </a:lnTo>
                  <a:lnTo>
                    <a:pt x="20" y="23"/>
                  </a:lnTo>
                  <a:lnTo>
                    <a:pt x="20" y="17"/>
                  </a:lnTo>
                  <a:lnTo>
                    <a:pt x="17" y="10"/>
                  </a:lnTo>
                  <a:lnTo>
                    <a:pt x="13" y="3"/>
                  </a:lnTo>
                  <a:lnTo>
                    <a:pt x="7" y="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7" name="Freeform 74">
              <a:extLst>
                <a:ext uri="{FF2B5EF4-FFF2-40B4-BE49-F238E27FC236}">
                  <a16:creationId xmlns:a16="http://schemas.microsoft.com/office/drawing/2014/main" id="{A246232D-5129-4F7B-833B-CA3ADFC0CE65}"/>
                </a:ext>
              </a:extLst>
            </p:cNvPr>
            <p:cNvSpPr>
              <a:spLocks noChangeArrowheads="1"/>
            </p:cNvSpPr>
            <p:nvPr/>
          </p:nvSpPr>
          <p:spPr bwMode="auto">
            <a:xfrm>
              <a:off x="539" y="3861"/>
              <a:ext cx="202" cy="190"/>
            </a:xfrm>
            <a:custGeom>
              <a:avLst/>
              <a:gdLst>
                <a:gd name="T0" fmla="*/ 1 w 607"/>
                <a:gd name="T1" fmla="*/ 1 h 560"/>
                <a:gd name="T2" fmla="*/ 1 w 607"/>
                <a:gd name="T3" fmla="*/ 1 h 560"/>
                <a:gd name="T4" fmla="*/ 1 w 607"/>
                <a:gd name="T5" fmla="*/ 1 h 560"/>
                <a:gd name="T6" fmla="*/ 1 w 607"/>
                <a:gd name="T7" fmla="*/ 1 h 560"/>
                <a:gd name="T8" fmla="*/ 1 w 607"/>
                <a:gd name="T9" fmla="*/ 1 h 560"/>
                <a:gd name="T10" fmla="*/ 1 w 607"/>
                <a:gd name="T11" fmla="*/ 1 h 560"/>
                <a:gd name="T12" fmla="*/ 0 w 607"/>
                <a:gd name="T13" fmla="*/ 1 h 560"/>
                <a:gd name="T14" fmla="*/ 0 w 607"/>
                <a:gd name="T15" fmla="*/ 1 h 560"/>
                <a:gd name="T16" fmla="*/ 0 w 607"/>
                <a:gd name="T17" fmla="*/ 1 h 560"/>
                <a:gd name="T18" fmla="*/ 0 w 607"/>
                <a:gd name="T19" fmla="*/ 1 h 560"/>
                <a:gd name="T20" fmla="*/ 0 w 607"/>
                <a:gd name="T21" fmla="*/ 1 h 560"/>
                <a:gd name="T22" fmla="*/ 0 w 607"/>
                <a:gd name="T23" fmla="*/ 1 h 560"/>
                <a:gd name="T24" fmla="*/ 0 w 607"/>
                <a:gd name="T25" fmla="*/ 1 h 560"/>
                <a:gd name="T26" fmla="*/ 0 w 607"/>
                <a:gd name="T27" fmla="*/ 1 h 560"/>
                <a:gd name="T28" fmla="*/ 0 w 607"/>
                <a:gd name="T29" fmla="*/ 1 h 560"/>
                <a:gd name="T30" fmla="*/ 0 w 607"/>
                <a:gd name="T31" fmla="*/ 1 h 560"/>
                <a:gd name="T32" fmla="*/ 0 w 607"/>
                <a:gd name="T33" fmla="*/ 1 h 560"/>
                <a:gd name="T34" fmla="*/ 0 w 607"/>
                <a:gd name="T35" fmla="*/ 0 h 560"/>
                <a:gd name="T36" fmla="*/ 0 w 607"/>
                <a:gd name="T37" fmla="*/ 0 h 560"/>
                <a:gd name="T38" fmla="*/ 0 w 607"/>
                <a:gd name="T39" fmla="*/ 0 h 560"/>
                <a:gd name="T40" fmla="*/ 0 w 607"/>
                <a:gd name="T41" fmla="*/ 0 h 560"/>
                <a:gd name="T42" fmla="*/ 0 w 607"/>
                <a:gd name="T43" fmla="*/ 0 h 560"/>
                <a:gd name="T44" fmla="*/ 0 w 607"/>
                <a:gd name="T45" fmla="*/ 0 h 560"/>
                <a:gd name="T46" fmla="*/ 0 w 607"/>
                <a:gd name="T47" fmla="*/ 0 h 560"/>
                <a:gd name="T48" fmla="*/ 0 w 607"/>
                <a:gd name="T49" fmla="*/ 0 h 560"/>
                <a:gd name="T50" fmla="*/ 0 w 607"/>
                <a:gd name="T51" fmla="*/ 0 h 560"/>
                <a:gd name="T52" fmla="*/ 0 w 607"/>
                <a:gd name="T53" fmla="*/ 0 h 560"/>
                <a:gd name="T54" fmla="*/ 0 w 607"/>
                <a:gd name="T55" fmla="*/ 0 h 560"/>
                <a:gd name="T56" fmla="*/ 0 w 607"/>
                <a:gd name="T57" fmla="*/ 0 h 560"/>
                <a:gd name="T58" fmla="*/ 1 w 607"/>
                <a:gd name="T59" fmla="*/ 0 h 560"/>
                <a:gd name="T60" fmla="*/ 1 w 607"/>
                <a:gd name="T61" fmla="*/ 0 h 560"/>
                <a:gd name="T62" fmla="*/ 1 w 607"/>
                <a:gd name="T63" fmla="*/ 0 h 560"/>
                <a:gd name="T64" fmla="*/ 1 w 607"/>
                <a:gd name="T65" fmla="*/ 0 h 560"/>
                <a:gd name="T66" fmla="*/ 1 w 607"/>
                <a:gd name="T67" fmla="*/ 0 h 560"/>
                <a:gd name="T68" fmla="*/ 1 w 607"/>
                <a:gd name="T69" fmla="*/ 1 h 560"/>
                <a:gd name="T70" fmla="*/ 1 w 607"/>
                <a:gd name="T71" fmla="*/ 1 h 560"/>
                <a:gd name="T72" fmla="*/ 1 w 607"/>
                <a:gd name="T73" fmla="*/ 1 h 560"/>
                <a:gd name="T74" fmla="*/ 1 w 607"/>
                <a:gd name="T75" fmla="*/ 1 h 560"/>
                <a:gd name="T76" fmla="*/ 1 w 607"/>
                <a:gd name="T77" fmla="*/ 1 h 560"/>
                <a:gd name="T78" fmla="*/ 1 w 607"/>
                <a:gd name="T79" fmla="*/ 1 h 5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7" h="560">
                  <a:moveTo>
                    <a:pt x="566" y="536"/>
                  </a:moveTo>
                  <a:lnTo>
                    <a:pt x="551" y="546"/>
                  </a:lnTo>
                  <a:lnTo>
                    <a:pt x="536" y="554"/>
                  </a:lnTo>
                  <a:lnTo>
                    <a:pt x="518" y="559"/>
                  </a:lnTo>
                  <a:lnTo>
                    <a:pt x="501" y="560"/>
                  </a:lnTo>
                  <a:lnTo>
                    <a:pt x="482" y="560"/>
                  </a:lnTo>
                  <a:lnTo>
                    <a:pt x="462" y="555"/>
                  </a:lnTo>
                  <a:lnTo>
                    <a:pt x="443" y="546"/>
                  </a:lnTo>
                  <a:lnTo>
                    <a:pt x="424" y="532"/>
                  </a:lnTo>
                  <a:lnTo>
                    <a:pt x="414" y="525"/>
                  </a:lnTo>
                  <a:lnTo>
                    <a:pt x="402" y="516"/>
                  </a:lnTo>
                  <a:lnTo>
                    <a:pt x="388" y="506"/>
                  </a:lnTo>
                  <a:lnTo>
                    <a:pt x="374" y="497"/>
                  </a:lnTo>
                  <a:lnTo>
                    <a:pt x="359" y="487"/>
                  </a:lnTo>
                  <a:lnTo>
                    <a:pt x="344" y="478"/>
                  </a:lnTo>
                  <a:lnTo>
                    <a:pt x="329" y="468"/>
                  </a:lnTo>
                  <a:lnTo>
                    <a:pt x="313" y="458"/>
                  </a:lnTo>
                  <a:lnTo>
                    <a:pt x="297" y="449"/>
                  </a:lnTo>
                  <a:lnTo>
                    <a:pt x="282" y="440"/>
                  </a:lnTo>
                  <a:lnTo>
                    <a:pt x="267" y="431"/>
                  </a:lnTo>
                  <a:lnTo>
                    <a:pt x="253" y="424"/>
                  </a:lnTo>
                  <a:lnTo>
                    <a:pt x="241" y="416"/>
                  </a:lnTo>
                  <a:lnTo>
                    <a:pt x="228" y="410"/>
                  </a:lnTo>
                  <a:lnTo>
                    <a:pt x="218" y="405"/>
                  </a:lnTo>
                  <a:lnTo>
                    <a:pt x="209" y="401"/>
                  </a:lnTo>
                  <a:lnTo>
                    <a:pt x="200" y="397"/>
                  </a:lnTo>
                  <a:lnTo>
                    <a:pt x="189" y="395"/>
                  </a:lnTo>
                  <a:lnTo>
                    <a:pt x="175" y="391"/>
                  </a:lnTo>
                  <a:lnTo>
                    <a:pt x="161" y="386"/>
                  </a:lnTo>
                  <a:lnTo>
                    <a:pt x="145" y="381"/>
                  </a:lnTo>
                  <a:lnTo>
                    <a:pt x="128" y="375"/>
                  </a:lnTo>
                  <a:lnTo>
                    <a:pt x="112" y="366"/>
                  </a:lnTo>
                  <a:lnTo>
                    <a:pt x="94" y="357"/>
                  </a:lnTo>
                  <a:lnTo>
                    <a:pt x="78" y="346"/>
                  </a:lnTo>
                  <a:lnTo>
                    <a:pt x="62" y="332"/>
                  </a:lnTo>
                  <a:lnTo>
                    <a:pt x="46" y="316"/>
                  </a:lnTo>
                  <a:lnTo>
                    <a:pt x="33" y="298"/>
                  </a:lnTo>
                  <a:lnTo>
                    <a:pt x="21" y="276"/>
                  </a:lnTo>
                  <a:lnTo>
                    <a:pt x="11" y="253"/>
                  </a:lnTo>
                  <a:lnTo>
                    <a:pt x="4" y="225"/>
                  </a:lnTo>
                  <a:lnTo>
                    <a:pt x="0" y="193"/>
                  </a:lnTo>
                  <a:lnTo>
                    <a:pt x="1" y="162"/>
                  </a:lnTo>
                  <a:lnTo>
                    <a:pt x="7" y="133"/>
                  </a:lnTo>
                  <a:lnTo>
                    <a:pt x="19" y="106"/>
                  </a:lnTo>
                  <a:lnTo>
                    <a:pt x="35" y="84"/>
                  </a:lnTo>
                  <a:lnTo>
                    <a:pt x="55" y="63"/>
                  </a:lnTo>
                  <a:lnTo>
                    <a:pt x="79" y="47"/>
                  </a:lnTo>
                  <a:lnTo>
                    <a:pt x="104" y="32"/>
                  </a:lnTo>
                  <a:lnTo>
                    <a:pt x="132" y="21"/>
                  </a:lnTo>
                  <a:lnTo>
                    <a:pt x="160" y="12"/>
                  </a:lnTo>
                  <a:lnTo>
                    <a:pt x="188" y="5"/>
                  </a:lnTo>
                  <a:lnTo>
                    <a:pt x="214" y="2"/>
                  </a:lnTo>
                  <a:lnTo>
                    <a:pt x="241" y="0"/>
                  </a:lnTo>
                  <a:lnTo>
                    <a:pt x="263" y="2"/>
                  </a:lnTo>
                  <a:lnTo>
                    <a:pt x="285" y="5"/>
                  </a:lnTo>
                  <a:lnTo>
                    <a:pt x="301" y="12"/>
                  </a:lnTo>
                  <a:lnTo>
                    <a:pt x="314" y="21"/>
                  </a:lnTo>
                  <a:lnTo>
                    <a:pt x="352" y="60"/>
                  </a:lnTo>
                  <a:lnTo>
                    <a:pt x="383" y="101"/>
                  </a:lnTo>
                  <a:lnTo>
                    <a:pt x="411" y="142"/>
                  </a:lnTo>
                  <a:lnTo>
                    <a:pt x="435" y="179"/>
                  </a:lnTo>
                  <a:lnTo>
                    <a:pt x="455" y="216"/>
                  </a:lnTo>
                  <a:lnTo>
                    <a:pt x="470" y="247"/>
                  </a:lnTo>
                  <a:lnTo>
                    <a:pt x="483" y="273"/>
                  </a:lnTo>
                  <a:lnTo>
                    <a:pt x="492" y="290"/>
                  </a:lnTo>
                  <a:lnTo>
                    <a:pt x="501" y="305"/>
                  </a:lnTo>
                  <a:lnTo>
                    <a:pt x="513" y="322"/>
                  </a:lnTo>
                  <a:lnTo>
                    <a:pt x="526" y="339"/>
                  </a:lnTo>
                  <a:lnTo>
                    <a:pt x="540" y="358"/>
                  </a:lnTo>
                  <a:lnTo>
                    <a:pt x="554" y="375"/>
                  </a:lnTo>
                  <a:lnTo>
                    <a:pt x="567" y="390"/>
                  </a:lnTo>
                  <a:lnTo>
                    <a:pt x="578" y="402"/>
                  </a:lnTo>
                  <a:lnTo>
                    <a:pt x="586" y="411"/>
                  </a:lnTo>
                  <a:lnTo>
                    <a:pt x="593" y="420"/>
                  </a:lnTo>
                  <a:lnTo>
                    <a:pt x="600" y="431"/>
                  </a:lnTo>
                  <a:lnTo>
                    <a:pt x="605" y="445"/>
                  </a:lnTo>
                  <a:lnTo>
                    <a:pt x="607" y="462"/>
                  </a:lnTo>
                  <a:lnTo>
                    <a:pt x="605" y="479"/>
                  </a:lnTo>
                  <a:lnTo>
                    <a:pt x="599" y="498"/>
                  </a:lnTo>
                  <a:lnTo>
                    <a:pt x="586" y="517"/>
                  </a:lnTo>
                  <a:lnTo>
                    <a:pt x="566" y="536"/>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8" name="Freeform 75">
              <a:extLst>
                <a:ext uri="{FF2B5EF4-FFF2-40B4-BE49-F238E27FC236}">
                  <a16:creationId xmlns:a16="http://schemas.microsoft.com/office/drawing/2014/main" id="{F8DD264E-11D0-4718-BFD7-D41CD28C8AB4}"/>
                </a:ext>
              </a:extLst>
            </p:cNvPr>
            <p:cNvSpPr>
              <a:spLocks noChangeArrowheads="1"/>
            </p:cNvSpPr>
            <p:nvPr/>
          </p:nvSpPr>
          <p:spPr bwMode="auto">
            <a:xfrm>
              <a:off x="699" y="4155"/>
              <a:ext cx="15" cy="19"/>
            </a:xfrm>
            <a:custGeom>
              <a:avLst/>
              <a:gdLst>
                <a:gd name="T0" fmla="*/ 0 w 50"/>
                <a:gd name="T1" fmla="*/ 0 h 57"/>
                <a:gd name="T2" fmla="*/ 0 w 50"/>
                <a:gd name="T3" fmla="*/ 0 h 57"/>
                <a:gd name="T4" fmla="*/ 0 w 50"/>
                <a:gd name="T5" fmla="*/ 0 h 57"/>
                <a:gd name="T6" fmla="*/ 0 w 50"/>
                <a:gd name="T7" fmla="*/ 0 h 57"/>
                <a:gd name="T8" fmla="*/ 0 w 50"/>
                <a:gd name="T9" fmla="*/ 0 h 57"/>
                <a:gd name="T10" fmla="*/ 0 w 50"/>
                <a:gd name="T11" fmla="*/ 0 h 57"/>
                <a:gd name="T12" fmla="*/ 0 w 50"/>
                <a:gd name="T13" fmla="*/ 0 h 57"/>
                <a:gd name="T14" fmla="*/ 0 w 50"/>
                <a:gd name="T15" fmla="*/ 0 h 57"/>
                <a:gd name="T16" fmla="*/ 0 w 50"/>
                <a:gd name="T17" fmla="*/ 0 h 57"/>
                <a:gd name="T18" fmla="*/ 0 w 50"/>
                <a:gd name="T19" fmla="*/ 0 h 57"/>
                <a:gd name="T20" fmla="*/ 0 w 50"/>
                <a:gd name="T21" fmla="*/ 0 h 57"/>
                <a:gd name="T22" fmla="*/ 0 w 50"/>
                <a:gd name="T23" fmla="*/ 0 h 57"/>
                <a:gd name="T24" fmla="*/ 0 w 50"/>
                <a:gd name="T25" fmla="*/ 0 h 57"/>
                <a:gd name="T26" fmla="*/ 0 w 50"/>
                <a:gd name="T27" fmla="*/ 0 h 57"/>
                <a:gd name="T28" fmla="*/ 0 w 50"/>
                <a:gd name="T29" fmla="*/ 0 h 57"/>
                <a:gd name="T30" fmla="*/ 0 w 50"/>
                <a:gd name="T31" fmla="*/ 0 h 57"/>
                <a:gd name="T32" fmla="*/ 0 w 50"/>
                <a:gd name="T33" fmla="*/ 0 h 57"/>
                <a:gd name="T34" fmla="*/ 0 w 50"/>
                <a:gd name="T35" fmla="*/ 0 h 57"/>
                <a:gd name="T36" fmla="*/ 0 w 50"/>
                <a:gd name="T37" fmla="*/ 0 h 57"/>
                <a:gd name="T38" fmla="*/ 0 w 50"/>
                <a:gd name="T39" fmla="*/ 0 h 57"/>
                <a:gd name="T40" fmla="*/ 0 w 50"/>
                <a:gd name="T41" fmla="*/ 0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57">
                  <a:moveTo>
                    <a:pt x="39" y="27"/>
                  </a:moveTo>
                  <a:lnTo>
                    <a:pt x="38" y="34"/>
                  </a:lnTo>
                  <a:lnTo>
                    <a:pt x="40" y="43"/>
                  </a:lnTo>
                  <a:lnTo>
                    <a:pt x="45" y="52"/>
                  </a:lnTo>
                  <a:lnTo>
                    <a:pt x="50" y="57"/>
                  </a:lnTo>
                  <a:lnTo>
                    <a:pt x="40" y="53"/>
                  </a:lnTo>
                  <a:lnTo>
                    <a:pt x="31" y="47"/>
                  </a:lnTo>
                  <a:lnTo>
                    <a:pt x="22" y="39"/>
                  </a:lnTo>
                  <a:lnTo>
                    <a:pt x="16" y="30"/>
                  </a:lnTo>
                  <a:lnTo>
                    <a:pt x="10" y="22"/>
                  </a:lnTo>
                  <a:lnTo>
                    <a:pt x="6" y="14"/>
                  </a:lnTo>
                  <a:lnTo>
                    <a:pt x="2" y="6"/>
                  </a:lnTo>
                  <a:lnTo>
                    <a:pt x="0" y="0"/>
                  </a:lnTo>
                  <a:lnTo>
                    <a:pt x="5" y="0"/>
                  </a:lnTo>
                  <a:lnTo>
                    <a:pt x="10" y="1"/>
                  </a:lnTo>
                  <a:lnTo>
                    <a:pt x="16" y="4"/>
                  </a:lnTo>
                  <a:lnTo>
                    <a:pt x="22" y="8"/>
                  </a:lnTo>
                  <a:lnTo>
                    <a:pt x="29" y="11"/>
                  </a:lnTo>
                  <a:lnTo>
                    <a:pt x="34" y="16"/>
                  </a:lnTo>
                  <a:lnTo>
                    <a:pt x="36" y="22"/>
                  </a:lnTo>
                  <a:lnTo>
                    <a:pt x="39" y="27"/>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9" name="Freeform 76">
              <a:extLst>
                <a:ext uri="{FF2B5EF4-FFF2-40B4-BE49-F238E27FC236}">
                  <a16:creationId xmlns:a16="http://schemas.microsoft.com/office/drawing/2014/main" id="{7282C8E9-77F6-49D6-AA6F-8D20FD4801F7}"/>
                </a:ext>
              </a:extLst>
            </p:cNvPr>
            <p:cNvSpPr>
              <a:spLocks noChangeArrowheads="1"/>
            </p:cNvSpPr>
            <p:nvPr/>
          </p:nvSpPr>
          <p:spPr bwMode="auto">
            <a:xfrm>
              <a:off x="672" y="4094"/>
              <a:ext cx="109" cy="100"/>
            </a:xfrm>
            <a:custGeom>
              <a:avLst/>
              <a:gdLst>
                <a:gd name="T0" fmla="*/ 0 w 324"/>
                <a:gd name="T1" fmla="*/ 0 h 290"/>
                <a:gd name="T2" fmla="*/ 0 w 324"/>
                <a:gd name="T3" fmla="*/ 0 h 290"/>
                <a:gd name="T4" fmla="*/ 0 w 324"/>
                <a:gd name="T5" fmla="*/ 0 h 290"/>
                <a:gd name="T6" fmla="*/ 0 w 324"/>
                <a:gd name="T7" fmla="*/ 0 h 290"/>
                <a:gd name="T8" fmla="*/ 0 w 324"/>
                <a:gd name="T9" fmla="*/ 0 h 290"/>
                <a:gd name="T10" fmla="*/ 0 w 324"/>
                <a:gd name="T11" fmla="*/ 0 h 290"/>
                <a:gd name="T12" fmla="*/ 0 w 324"/>
                <a:gd name="T13" fmla="*/ 0 h 290"/>
                <a:gd name="T14" fmla="*/ 0 w 324"/>
                <a:gd name="T15" fmla="*/ 0 h 290"/>
                <a:gd name="T16" fmla="*/ 0 w 324"/>
                <a:gd name="T17" fmla="*/ 0 h 290"/>
                <a:gd name="T18" fmla="*/ 0 w 324"/>
                <a:gd name="T19" fmla="*/ 0 h 290"/>
                <a:gd name="T20" fmla="*/ 0 w 324"/>
                <a:gd name="T21" fmla="*/ 0 h 290"/>
                <a:gd name="T22" fmla="*/ 0 w 324"/>
                <a:gd name="T23" fmla="*/ 0 h 290"/>
                <a:gd name="T24" fmla="*/ 0 w 324"/>
                <a:gd name="T25" fmla="*/ 0 h 290"/>
                <a:gd name="T26" fmla="*/ 0 w 324"/>
                <a:gd name="T27" fmla="*/ 0 h 290"/>
                <a:gd name="T28" fmla="*/ 0 w 324"/>
                <a:gd name="T29" fmla="*/ 0 h 290"/>
                <a:gd name="T30" fmla="*/ 0 w 324"/>
                <a:gd name="T31" fmla="*/ 0 h 290"/>
                <a:gd name="T32" fmla="*/ 0 w 324"/>
                <a:gd name="T33" fmla="*/ 0 h 290"/>
                <a:gd name="T34" fmla="*/ 0 w 324"/>
                <a:gd name="T35" fmla="*/ 0 h 290"/>
                <a:gd name="T36" fmla="*/ 0 w 324"/>
                <a:gd name="T37" fmla="*/ 0 h 290"/>
                <a:gd name="T38" fmla="*/ 0 w 324"/>
                <a:gd name="T39" fmla="*/ 0 h 290"/>
                <a:gd name="T40" fmla="*/ 0 w 324"/>
                <a:gd name="T41" fmla="*/ 0 h 290"/>
                <a:gd name="T42" fmla="*/ 0 w 324"/>
                <a:gd name="T43" fmla="*/ 0 h 290"/>
                <a:gd name="T44" fmla="*/ 0 w 324"/>
                <a:gd name="T45" fmla="*/ 0 h 290"/>
                <a:gd name="T46" fmla="*/ 0 w 324"/>
                <a:gd name="T47" fmla="*/ 0 h 290"/>
                <a:gd name="T48" fmla="*/ 0 w 324"/>
                <a:gd name="T49" fmla="*/ 0 h 290"/>
                <a:gd name="T50" fmla="*/ 0 w 324"/>
                <a:gd name="T51" fmla="*/ 0 h 290"/>
                <a:gd name="T52" fmla="*/ 0 w 324"/>
                <a:gd name="T53" fmla="*/ 0 h 290"/>
                <a:gd name="T54" fmla="*/ 0 w 324"/>
                <a:gd name="T55" fmla="*/ 0 h 290"/>
                <a:gd name="T56" fmla="*/ 0 w 324"/>
                <a:gd name="T57" fmla="*/ 0 h 290"/>
                <a:gd name="T58" fmla="*/ 0 w 324"/>
                <a:gd name="T59" fmla="*/ 0 h 290"/>
                <a:gd name="T60" fmla="*/ 0 w 324"/>
                <a:gd name="T61" fmla="*/ 0 h 290"/>
                <a:gd name="T62" fmla="*/ 0 w 324"/>
                <a:gd name="T63" fmla="*/ 0 h 290"/>
                <a:gd name="T64" fmla="*/ 0 w 324"/>
                <a:gd name="T65" fmla="*/ 0 h 290"/>
                <a:gd name="T66" fmla="*/ 0 w 324"/>
                <a:gd name="T67" fmla="*/ 0 h 29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4" h="290">
                  <a:moveTo>
                    <a:pt x="116" y="188"/>
                  </a:moveTo>
                  <a:lnTo>
                    <a:pt x="123" y="193"/>
                  </a:lnTo>
                  <a:lnTo>
                    <a:pt x="131" y="196"/>
                  </a:lnTo>
                  <a:lnTo>
                    <a:pt x="139" y="200"/>
                  </a:lnTo>
                  <a:lnTo>
                    <a:pt x="146" y="204"/>
                  </a:lnTo>
                  <a:lnTo>
                    <a:pt x="152" y="209"/>
                  </a:lnTo>
                  <a:lnTo>
                    <a:pt x="159" y="214"/>
                  </a:lnTo>
                  <a:lnTo>
                    <a:pt x="164" y="219"/>
                  </a:lnTo>
                  <a:lnTo>
                    <a:pt x="169" y="225"/>
                  </a:lnTo>
                  <a:lnTo>
                    <a:pt x="179" y="242"/>
                  </a:lnTo>
                  <a:lnTo>
                    <a:pt x="186" y="256"/>
                  </a:lnTo>
                  <a:lnTo>
                    <a:pt x="195" y="269"/>
                  </a:lnTo>
                  <a:lnTo>
                    <a:pt x="203" y="280"/>
                  </a:lnTo>
                  <a:lnTo>
                    <a:pt x="213" y="287"/>
                  </a:lnTo>
                  <a:lnTo>
                    <a:pt x="224" y="290"/>
                  </a:lnTo>
                  <a:lnTo>
                    <a:pt x="239" y="290"/>
                  </a:lnTo>
                  <a:lnTo>
                    <a:pt x="258" y="283"/>
                  </a:lnTo>
                  <a:lnTo>
                    <a:pt x="265" y="285"/>
                  </a:lnTo>
                  <a:lnTo>
                    <a:pt x="271" y="285"/>
                  </a:lnTo>
                  <a:lnTo>
                    <a:pt x="277" y="283"/>
                  </a:lnTo>
                  <a:lnTo>
                    <a:pt x="285" y="281"/>
                  </a:lnTo>
                  <a:lnTo>
                    <a:pt x="291" y="277"/>
                  </a:lnTo>
                  <a:lnTo>
                    <a:pt x="299" y="275"/>
                  </a:lnTo>
                  <a:lnTo>
                    <a:pt x="305" y="269"/>
                  </a:lnTo>
                  <a:lnTo>
                    <a:pt x="311" y="266"/>
                  </a:lnTo>
                  <a:lnTo>
                    <a:pt x="318" y="259"/>
                  </a:lnTo>
                  <a:lnTo>
                    <a:pt x="321" y="249"/>
                  </a:lnTo>
                  <a:lnTo>
                    <a:pt x="324" y="238"/>
                  </a:lnTo>
                  <a:lnTo>
                    <a:pt x="324" y="224"/>
                  </a:lnTo>
                  <a:lnTo>
                    <a:pt x="320" y="210"/>
                  </a:lnTo>
                  <a:lnTo>
                    <a:pt x="314" y="198"/>
                  </a:lnTo>
                  <a:lnTo>
                    <a:pt x="304" y="186"/>
                  </a:lnTo>
                  <a:lnTo>
                    <a:pt x="290" y="176"/>
                  </a:lnTo>
                  <a:lnTo>
                    <a:pt x="272" y="167"/>
                  </a:lnTo>
                  <a:lnTo>
                    <a:pt x="251" y="156"/>
                  </a:lnTo>
                  <a:lnTo>
                    <a:pt x="229" y="142"/>
                  </a:lnTo>
                  <a:lnTo>
                    <a:pt x="208" y="127"/>
                  </a:lnTo>
                  <a:lnTo>
                    <a:pt x="186" y="109"/>
                  </a:lnTo>
                  <a:lnTo>
                    <a:pt x="166" y="89"/>
                  </a:lnTo>
                  <a:lnTo>
                    <a:pt x="147" y="68"/>
                  </a:lnTo>
                  <a:lnTo>
                    <a:pt x="131" y="44"/>
                  </a:lnTo>
                  <a:lnTo>
                    <a:pt x="116" y="24"/>
                  </a:lnTo>
                  <a:lnTo>
                    <a:pt x="101" y="10"/>
                  </a:lnTo>
                  <a:lnTo>
                    <a:pt x="84" y="2"/>
                  </a:lnTo>
                  <a:lnTo>
                    <a:pt x="69" y="0"/>
                  </a:lnTo>
                  <a:lnTo>
                    <a:pt x="54" y="1"/>
                  </a:lnTo>
                  <a:lnTo>
                    <a:pt x="41" y="5"/>
                  </a:lnTo>
                  <a:lnTo>
                    <a:pt x="29" y="11"/>
                  </a:lnTo>
                  <a:lnTo>
                    <a:pt x="19" y="16"/>
                  </a:lnTo>
                  <a:lnTo>
                    <a:pt x="6" y="30"/>
                  </a:lnTo>
                  <a:lnTo>
                    <a:pt x="0" y="55"/>
                  </a:lnTo>
                  <a:lnTo>
                    <a:pt x="4" y="82"/>
                  </a:lnTo>
                  <a:lnTo>
                    <a:pt x="22" y="106"/>
                  </a:lnTo>
                  <a:lnTo>
                    <a:pt x="35" y="114"/>
                  </a:lnTo>
                  <a:lnTo>
                    <a:pt x="46" y="123"/>
                  </a:lnTo>
                  <a:lnTo>
                    <a:pt x="55" y="131"/>
                  </a:lnTo>
                  <a:lnTo>
                    <a:pt x="62" y="137"/>
                  </a:lnTo>
                  <a:lnTo>
                    <a:pt x="68" y="143"/>
                  </a:lnTo>
                  <a:lnTo>
                    <a:pt x="72" y="150"/>
                  </a:lnTo>
                  <a:lnTo>
                    <a:pt x="74" y="155"/>
                  </a:lnTo>
                  <a:lnTo>
                    <a:pt x="77" y="161"/>
                  </a:lnTo>
                  <a:lnTo>
                    <a:pt x="82" y="161"/>
                  </a:lnTo>
                  <a:lnTo>
                    <a:pt x="87" y="162"/>
                  </a:lnTo>
                  <a:lnTo>
                    <a:pt x="93" y="165"/>
                  </a:lnTo>
                  <a:lnTo>
                    <a:pt x="99" y="169"/>
                  </a:lnTo>
                  <a:lnTo>
                    <a:pt x="106" y="172"/>
                  </a:lnTo>
                  <a:lnTo>
                    <a:pt x="111" y="177"/>
                  </a:lnTo>
                  <a:lnTo>
                    <a:pt x="113" y="183"/>
                  </a:lnTo>
                  <a:lnTo>
                    <a:pt x="116" y="188"/>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0" name="Freeform 77">
              <a:extLst>
                <a:ext uri="{FF2B5EF4-FFF2-40B4-BE49-F238E27FC236}">
                  <a16:creationId xmlns:a16="http://schemas.microsoft.com/office/drawing/2014/main" id="{BE826BD9-3084-48B4-9C14-183B65B51747}"/>
                </a:ext>
              </a:extLst>
            </p:cNvPr>
            <p:cNvSpPr>
              <a:spLocks noChangeArrowheads="1"/>
            </p:cNvSpPr>
            <p:nvPr/>
          </p:nvSpPr>
          <p:spPr bwMode="auto">
            <a:xfrm>
              <a:off x="669" y="3996"/>
              <a:ext cx="72" cy="139"/>
            </a:xfrm>
            <a:custGeom>
              <a:avLst/>
              <a:gdLst>
                <a:gd name="T0" fmla="*/ 0 w 216"/>
                <a:gd name="T1" fmla="*/ 0 h 416"/>
                <a:gd name="T2" fmla="*/ 0 w 216"/>
                <a:gd name="T3" fmla="*/ 0 h 416"/>
                <a:gd name="T4" fmla="*/ 0 w 216"/>
                <a:gd name="T5" fmla="*/ 0 h 416"/>
                <a:gd name="T6" fmla="*/ 0 w 216"/>
                <a:gd name="T7" fmla="*/ 0 h 416"/>
                <a:gd name="T8" fmla="*/ 0 w 216"/>
                <a:gd name="T9" fmla="*/ 0 h 416"/>
                <a:gd name="T10" fmla="*/ 0 w 216"/>
                <a:gd name="T11" fmla="*/ 0 h 416"/>
                <a:gd name="T12" fmla="*/ 0 w 216"/>
                <a:gd name="T13" fmla="*/ 0 h 416"/>
                <a:gd name="T14" fmla="*/ 0 w 216"/>
                <a:gd name="T15" fmla="*/ 0 h 416"/>
                <a:gd name="T16" fmla="*/ 0 w 216"/>
                <a:gd name="T17" fmla="*/ 0 h 416"/>
                <a:gd name="T18" fmla="*/ 0 w 216"/>
                <a:gd name="T19" fmla="*/ 0 h 416"/>
                <a:gd name="T20" fmla="*/ 0 w 216"/>
                <a:gd name="T21" fmla="*/ 0 h 416"/>
                <a:gd name="T22" fmla="*/ 0 w 216"/>
                <a:gd name="T23" fmla="*/ 0 h 416"/>
                <a:gd name="T24" fmla="*/ 0 w 216"/>
                <a:gd name="T25" fmla="*/ 0 h 416"/>
                <a:gd name="T26" fmla="*/ 0 w 216"/>
                <a:gd name="T27" fmla="*/ 0 h 416"/>
                <a:gd name="T28" fmla="*/ 0 w 216"/>
                <a:gd name="T29" fmla="*/ 0 h 416"/>
                <a:gd name="T30" fmla="*/ 0 w 216"/>
                <a:gd name="T31" fmla="*/ 0 h 416"/>
                <a:gd name="T32" fmla="*/ 0 w 216"/>
                <a:gd name="T33" fmla="*/ 0 h 416"/>
                <a:gd name="T34" fmla="*/ 0 w 216"/>
                <a:gd name="T35" fmla="*/ 0 h 416"/>
                <a:gd name="T36" fmla="*/ 0 w 216"/>
                <a:gd name="T37" fmla="*/ 0 h 416"/>
                <a:gd name="T38" fmla="*/ 0 w 216"/>
                <a:gd name="T39" fmla="*/ 0 h 416"/>
                <a:gd name="T40" fmla="*/ 0 w 216"/>
                <a:gd name="T41" fmla="*/ 0 h 416"/>
                <a:gd name="T42" fmla="*/ 0 w 216"/>
                <a:gd name="T43" fmla="*/ 0 h 416"/>
                <a:gd name="T44" fmla="*/ 0 w 216"/>
                <a:gd name="T45" fmla="*/ 0 h 416"/>
                <a:gd name="T46" fmla="*/ 0 w 216"/>
                <a:gd name="T47" fmla="*/ 0 h 416"/>
                <a:gd name="T48" fmla="*/ 0 w 216"/>
                <a:gd name="T49" fmla="*/ 0 h 416"/>
                <a:gd name="T50" fmla="*/ 0 w 216"/>
                <a:gd name="T51" fmla="*/ 0 h 416"/>
                <a:gd name="T52" fmla="*/ 0 w 216"/>
                <a:gd name="T53" fmla="*/ 0 h 416"/>
                <a:gd name="T54" fmla="*/ 0 w 216"/>
                <a:gd name="T55" fmla="*/ 0 h 416"/>
                <a:gd name="T56" fmla="*/ 0 w 216"/>
                <a:gd name="T57" fmla="*/ 0 h 416"/>
                <a:gd name="T58" fmla="*/ 0 w 216"/>
                <a:gd name="T59" fmla="*/ 0 h 416"/>
                <a:gd name="T60" fmla="*/ 0 w 216"/>
                <a:gd name="T61" fmla="*/ 1 h 416"/>
                <a:gd name="T62" fmla="*/ 0 w 216"/>
                <a:gd name="T63" fmla="*/ 1 h 416"/>
                <a:gd name="T64" fmla="*/ 0 w 216"/>
                <a:gd name="T65" fmla="*/ 1 h 416"/>
                <a:gd name="T66" fmla="*/ 0 w 216"/>
                <a:gd name="T67" fmla="*/ 1 h 416"/>
                <a:gd name="T68" fmla="*/ 0 w 216"/>
                <a:gd name="T69" fmla="*/ 1 h 416"/>
                <a:gd name="T70" fmla="*/ 0 w 216"/>
                <a:gd name="T71" fmla="*/ 1 h 416"/>
                <a:gd name="T72" fmla="*/ 0 w 216"/>
                <a:gd name="T73" fmla="*/ 1 h 416"/>
                <a:gd name="T74" fmla="*/ 0 w 216"/>
                <a:gd name="T75" fmla="*/ 1 h 416"/>
                <a:gd name="T76" fmla="*/ 0 w 216"/>
                <a:gd name="T77" fmla="*/ 1 h 416"/>
                <a:gd name="T78" fmla="*/ 0 w 216"/>
                <a:gd name="T79" fmla="*/ 1 h 416"/>
                <a:gd name="T80" fmla="*/ 0 w 216"/>
                <a:gd name="T81" fmla="*/ 1 h 416"/>
                <a:gd name="T82" fmla="*/ 0 w 216"/>
                <a:gd name="T83" fmla="*/ 0 h 416"/>
                <a:gd name="T84" fmla="*/ 0 w 216"/>
                <a:gd name="T85" fmla="*/ 0 h 416"/>
                <a:gd name="T86" fmla="*/ 0 w 216"/>
                <a:gd name="T87" fmla="*/ 0 h 416"/>
                <a:gd name="T88" fmla="*/ 0 w 216"/>
                <a:gd name="T89" fmla="*/ 0 h 416"/>
                <a:gd name="T90" fmla="*/ 0 w 216"/>
                <a:gd name="T91" fmla="*/ 0 h 416"/>
                <a:gd name="T92" fmla="*/ 0 w 216"/>
                <a:gd name="T93" fmla="*/ 0 h 416"/>
                <a:gd name="T94" fmla="*/ 0 w 216"/>
                <a:gd name="T95" fmla="*/ 0 h 416"/>
                <a:gd name="T96" fmla="*/ 0 w 216"/>
                <a:gd name="T97" fmla="*/ 0 h 416"/>
                <a:gd name="T98" fmla="*/ 0 w 216"/>
                <a:gd name="T99" fmla="*/ 0 h 416"/>
                <a:gd name="T100" fmla="*/ 0 w 216"/>
                <a:gd name="T101" fmla="*/ 0 h 416"/>
                <a:gd name="T102" fmla="*/ 0 w 216"/>
                <a:gd name="T103" fmla="*/ 0 h 416"/>
                <a:gd name="T104" fmla="*/ 0 w 216"/>
                <a:gd name="T105" fmla="*/ 0 h 416"/>
                <a:gd name="T106" fmla="*/ 0 w 216"/>
                <a:gd name="T107" fmla="*/ 0 h 416"/>
                <a:gd name="T108" fmla="*/ 0 w 216"/>
                <a:gd name="T109" fmla="*/ 0 h 416"/>
                <a:gd name="T110" fmla="*/ 0 w 216"/>
                <a:gd name="T111" fmla="*/ 0 h 416"/>
                <a:gd name="T112" fmla="*/ 0 w 216"/>
                <a:gd name="T113" fmla="*/ 0 h 4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16" h="416">
                  <a:moveTo>
                    <a:pt x="195" y="5"/>
                  </a:moveTo>
                  <a:lnTo>
                    <a:pt x="181" y="1"/>
                  </a:lnTo>
                  <a:lnTo>
                    <a:pt x="168" y="0"/>
                  </a:lnTo>
                  <a:lnTo>
                    <a:pt x="156" y="1"/>
                  </a:lnTo>
                  <a:lnTo>
                    <a:pt x="143" y="5"/>
                  </a:lnTo>
                  <a:lnTo>
                    <a:pt x="133" y="10"/>
                  </a:lnTo>
                  <a:lnTo>
                    <a:pt x="124" y="18"/>
                  </a:lnTo>
                  <a:lnTo>
                    <a:pt x="116" y="27"/>
                  </a:lnTo>
                  <a:lnTo>
                    <a:pt x="110" y="37"/>
                  </a:lnTo>
                  <a:lnTo>
                    <a:pt x="101" y="53"/>
                  </a:lnTo>
                  <a:lnTo>
                    <a:pt x="95" y="64"/>
                  </a:lnTo>
                  <a:lnTo>
                    <a:pt x="87" y="69"/>
                  </a:lnTo>
                  <a:lnTo>
                    <a:pt x="76" y="73"/>
                  </a:lnTo>
                  <a:lnTo>
                    <a:pt x="68" y="75"/>
                  </a:lnTo>
                  <a:lnTo>
                    <a:pt x="60" y="78"/>
                  </a:lnTo>
                  <a:lnTo>
                    <a:pt x="50" y="85"/>
                  </a:lnTo>
                  <a:lnTo>
                    <a:pt x="39" y="92"/>
                  </a:lnTo>
                  <a:lnTo>
                    <a:pt x="31" y="101"/>
                  </a:lnTo>
                  <a:lnTo>
                    <a:pt x="23" y="112"/>
                  </a:lnTo>
                  <a:lnTo>
                    <a:pt x="17" y="125"/>
                  </a:lnTo>
                  <a:lnTo>
                    <a:pt x="13" y="139"/>
                  </a:lnTo>
                  <a:lnTo>
                    <a:pt x="8" y="167"/>
                  </a:lnTo>
                  <a:lnTo>
                    <a:pt x="5" y="192"/>
                  </a:lnTo>
                  <a:lnTo>
                    <a:pt x="7" y="214"/>
                  </a:lnTo>
                  <a:lnTo>
                    <a:pt x="12" y="237"/>
                  </a:lnTo>
                  <a:lnTo>
                    <a:pt x="17" y="261"/>
                  </a:lnTo>
                  <a:lnTo>
                    <a:pt x="17" y="289"/>
                  </a:lnTo>
                  <a:lnTo>
                    <a:pt x="13" y="318"/>
                  </a:lnTo>
                  <a:lnTo>
                    <a:pt x="8" y="342"/>
                  </a:lnTo>
                  <a:lnTo>
                    <a:pt x="3" y="362"/>
                  </a:lnTo>
                  <a:lnTo>
                    <a:pt x="0" y="380"/>
                  </a:lnTo>
                  <a:lnTo>
                    <a:pt x="5" y="395"/>
                  </a:lnTo>
                  <a:lnTo>
                    <a:pt x="24" y="407"/>
                  </a:lnTo>
                  <a:lnTo>
                    <a:pt x="38" y="412"/>
                  </a:lnTo>
                  <a:lnTo>
                    <a:pt x="53" y="415"/>
                  </a:lnTo>
                  <a:lnTo>
                    <a:pt x="70" y="416"/>
                  </a:lnTo>
                  <a:lnTo>
                    <a:pt x="85" y="415"/>
                  </a:lnTo>
                  <a:lnTo>
                    <a:pt x="99" y="410"/>
                  </a:lnTo>
                  <a:lnTo>
                    <a:pt x="110" y="402"/>
                  </a:lnTo>
                  <a:lnTo>
                    <a:pt x="119" y="391"/>
                  </a:lnTo>
                  <a:lnTo>
                    <a:pt x="125" y="376"/>
                  </a:lnTo>
                  <a:lnTo>
                    <a:pt x="132" y="348"/>
                  </a:lnTo>
                  <a:lnTo>
                    <a:pt x="140" y="303"/>
                  </a:lnTo>
                  <a:lnTo>
                    <a:pt x="149" y="256"/>
                  </a:lnTo>
                  <a:lnTo>
                    <a:pt x="157" y="223"/>
                  </a:lnTo>
                  <a:lnTo>
                    <a:pt x="161" y="211"/>
                  </a:lnTo>
                  <a:lnTo>
                    <a:pt x="167" y="193"/>
                  </a:lnTo>
                  <a:lnTo>
                    <a:pt x="174" y="173"/>
                  </a:lnTo>
                  <a:lnTo>
                    <a:pt x="182" y="153"/>
                  </a:lnTo>
                  <a:lnTo>
                    <a:pt x="191" y="133"/>
                  </a:lnTo>
                  <a:lnTo>
                    <a:pt x="197" y="115"/>
                  </a:lnTo>
                  <a:lnTo>
                    <a:pt x="203" y="101"/>
                  </a:lnTo>
                  <a:lnTo>
                    <a:pt x="207" y="92"/>
                  </a:lnTo>
                  <a:lnTo>
                    <a:pt x="212" y="75"/>
                  </a:lnTo>
                  <a:lnTo>
                    <a:pt x="216" y="48"/>
                  </a:lnTo>
                  <a:lnTo>
                    <a:pt x="212" y="23"/>
                  </a:lnTo>
                  <a:lnTo>
                    <a:pt x="195" y="5"/>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1" name="Freeform 78">
              <a:extLst>
                <a:ext uri="{FF2B5EF4-FFF2-40B4-BE49-F238E27FC236}">
                  <a16:creationId xmlns:a16="http://schemas.microsoft.com/office/drawing/2014/main" id="{84971C90-0CDC-4991-AFFE-1ABBED5E8FC5}"/>
                </a:ext>
              </a:extLst>
            </p:cNvPr>
            <p:cNvSpPr>
              <a:spLocks noChangeArrowheads="1"/>
            </p:cNvSpPr>
            <p:nvPr/>
          </p:nvSpPr>
          <p:spPr bwMode="auto">
            <a:xfrm>
              <a:off x="768" y="4151"/>
              <a:ext cx="43" cy="25"/>
            </a:xfrm>
            <a:custGeom>
              <a:avLst/>
              <a:gdLst>
                <a:gd name="T0" fmla="*/ 0 w 127"/>
                <a:gd name="T1" fmla="*/ 0 h 83"/>
                <a:gd name="T2" fmla="*/ 0 w 127"/>
                <a:gd name="T3" fmla="*/ 0 h 83"/>
                <a:gd name="T4" fmla="*/ 0 w 127"/>
                <a:gd name="T5" fmla="*/ 0 h 83"/>
                <a:gd name="T6" fmla="*/ 0 w 127"/>
                <a:gd name="T7" fmla="*/ 0 h 83"/>
                <a:gd name="T8" fmla="*/ 0 w 127"/>
                <a:gd name="T9" fmla="*/ 0 h 83"/>
                <a:gd name="T10" fmla="*/ 0 w 127"/>
                <a:gd name="T11" fmla="*/ 0 h 83"/>
                <a:gd name="T12" fmla="*/ 0 w 127"/>
                <a:gd name="T13" fmla="*/ 0 h 83"/>
                <a:gd name="T14" fmla="*/ 0 w 127"/>
                <a:gd name="T15" fmla="*/ 0 h 83"/>
                <a:gd name="T16" fmla="*/ 0 w 127"/>
                <a:gd name="T17" fmla="*/ 0 h 83"/>
                <a:gd name="T18" fmla="*/ 0 w 127"/>
                <a:gd name="T19" fmla="*/ 0 h 83"/>
                <a:gd name="T20" fmla="*/ 0 w 127"/>
                <a:gd name="T21" fmla="*/ 0 h 83"/>
                <a:gd name="T22" fmla="*/ 0 w 127"/>
                <a:gd name="T23" fmla="*/ 0 h 83"/>
                <a:gd name="T24" fmla="*/ 0 w 127"/>
                <a:gd name="T25" fmla="*/ 0 h 83"/>
                <a:gd name="T26" fmla="*/ 0 w 127"/>
                <a:gd name="T27" fmla="*/ 0 h 83"/>
                <a:gd name="T28" fmla="*/ 0 w 127"/>
                <a:gd name="T29" fmla="*/ 0 h 83"/>
                <a:gd name="T30" fmla="*/ 0 w 127"/>
                <a:gd name="T31" fmla="*/ 0 h 83"/>
                <a:gd name="T32" fmla="*/ 0 w 127"/>
                <a:gd name="T33" fmla="*/ 0 h 83"/>
                <a:gd name="T34" fmla="*/ 0 w 127"/>
                <a:gd name="T35" fmla="*/ 0 h 83"/>
                <a:gd name="T36" fmla="*/ 0 w 127"/>
                <a:gd name="T37" fmla="*/ 0 h 83"/>
                <a:gd name="T38" fmla="*/ 0 w 127"/>
                <a:gd name="T39" fmla="*/ 0 h 83"/>
                <a:gd name="T40" fmla="*/ 0 w 127"/>
                <a:gd name="T41" fmla="*/ 0 h 83"/>
                <a:gd name="T42" fmla="*/ 0 w 127"/>
                <a:gd name="T43" fmla="*/ 0 h 83"/>
                <a:gd name="T44" fmla="*/ 0 w 127"/>
                <a:gd name="T45" fmla="*/ 0 h 83"/>
                <a:gd name="T46" fmla="*/ 0 w 127"/>
                <a:gd name="T47" fmla="*/ 0 h 83"/>
                <a:gd name="T48" fmla="*/ 0 w 127"/>
                <a:gd name="T49" fmla="*/ 0 h 83"/>
                <a:gd name="T50" fmla="*/ 0 w 127"/>
                <a:gd name="T51" fmla="*/ 0 h 83"/>
                <a:gd name="T52" fmla="*/ 0 w 127"/>
                <a:gd name="T53" fmla="*/ 0 h 83"/>
                <a:gd name="T54" fmla="*/ 0 w 127"/>
                <a:gd name="T55" fmla="*/ 0 h 83"/>
                <a:gd name="T56" fmla="*/ 0 w 127"/>
                <a:gd name="T57" fmla="*/ 0 h 83"/>
                <a:gd name="T58" fmla="*/ 0 w 127"/>
                <a:gd name="T59" fmla="*/ 0 h 83"/>
                <a:gd name="T60" fmla="*/ 0 w 127"/>
                <a:gd name="T61" fmla="*/ 0 h 83"/>
                <a:gd name="T62" fmla="*/ 0 w 127"/>
                <a:gd name="T63" fmla="*/ 0 h 83"/>
                <a:gd name="T64" fmla="*/ 0 w 127"/>
                <a:gd name="T65" fmla="*/ 0 h 83"/>
                <a:gd name="T66" fmla="*/ 0 w 127"/>
                <a:gd name="T67" fmla="*/ 0 h 83"/>
                <a:gd name="T68" fmla="*/ 0 w 127"/>
                <a:gd name="T69" fmla="*/ 0 h 83"/>
                <a:gd name="T70" fmla="*/ 0 w 127"/>
                <a:gd name="T71" fmla="*/ 0 h 83"/>
                <a:gd name="T72" fmla="*/ 0 w 127"/>
                <a:gd name="T73" fmla="*/ 0 h 83"/>
                <a:gd name="T74" fmla="*/ 0 w 127"/>
                <a:gd name="T75" fmla="*/ 0 h 83"/>
                <a:gd name="T76" fmla="*/ 0 w 127"/>
                <a:gd name="T77" fmla="*/ 0 h 83"/>
                <a:gd name="T78" fmla="*/ 0 w 127"/>
                <a:gd name="T79" fmla="*/ 0 h 83"/>
                <a:gd name="T80" fmla="*/ 0 w 127"/>
                <a:gd name="T81" fmla="*/ 0 h 83"/>
                <a:gd name="T82" fmla="*/ 0 w 127"/>
                <a:gd name="T83" fmla="*/ 0 h 83"/>
                <a:gd name="T84" fmla="*/ 0 w 127"/>
                <a:gd name="T85" fmla="*/ 0 h 83"/>
                <a:gd name="T86" fmla="*/ 0 w 127"/>
                <a:gd name="T87" fmla="*/ 0 h 83"/>
                <a:gd name="T88" fmla="*/ 0 w 127"/>
                <a:gd name="T89" fmla="*/ 0 h 83"/>
                <a:gd name="T90" fmla="*/ 0 w 127"/>
                <a:gd name="T91" fmla="*/ 0 h 83"/>
                <a:gd name="T92" fmla="*/ 0 w 127"/>
                <a:gd name="T93" fmla="*/ 0 h 83"/>
                <a:gd name="T94" fmla="*/ 0 w 127"/>
                <a:gd name="T95" fmla="*/ 0 h 83"/>
                <a:gd name="T96" fmla="*/ 0 w 127"/>
                <a:gd name="T97" fmla="*/ 0 h 83"/>
                <a:gd name="T98" fmla="*/ 0 w 127"/>
                <a:gd name="T99" fmla="*/ 0 h 83"/>
                <a:gd name="T100" fmla="*/ 0 w 127"/>
                <a:gd name="T101" fmla="*/ 0 h 83"/>
                <a:gd name="T102" fmla="*/ 0 w 127"/>
                <a:gd name="T103" fmla="*/ 0 h 83"/>
                <a:gd name="T104" fmla="*/ 0 w 127"/>
                <a:gd name="T105" fmla="*/ 0 h 8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27" h="83">
                  <a:moveTo>
                    <a:pt x="119" y="0"/>
                  </a:moveTo>
                  <a:lnTo>
                    <a:pt x="123" y="6"/>
                  </a:lnTo>
                  <a:lnTo>
                    <a:pt x="122" y="10"/>
                  </a:lnTo>
                  <a:lnTo>
                    <a:pt x="117" y="13"/>
                  </a:lnTo>
                  <a:lnTo>
                    <a:pt x="109" y="14"/>
                  </a:lnTo>
                  <a:lnTo>
                    <a:pt x="103" y="14"/>
                  </a:lnTo>
                  <a:lnTo>
                    <a:pt x="100" y="11"/>
                  </a:lnTo>
                  <a:lnTo>
                    <a:pt x="99" y="8"/>
                  </a:lnTo>
                  <a:lnTo>
                    <a:pt x="98" y="4"/>
                  </a:lnTo>
                  <a:lnTo>
                    <a:pt x="98" y="9"/>
                  </a:lnTo>
                  <a:lnTo>
                    <a:pt x="95" y="14"/>
                  </a:lnTo>
                  <a:lnTo>
                    <a:pt x="90" y="18"/>
                  </a:lnTo>
                  <a:lnTo>
                    <a:pt x="85" y="20"/>
                  </a:lnTo>
                  <a:lnTo>
                    <a:pt x="82" y="20"/>
                  </a:lnTo>
                  <a:lnTo>
                    <a:pt x="79" y="16"/>
                  </a:lnTo>
                  <a:lnTo>
                    <a:pt x="78" y="11"/>
                  </a:lnTo>
                  <a:lnTo>
                    <a:pt x="75" y="6"/>
                  </a:lnTo>
                  <a:lnTo>
                    <a:pt x="74" y="13"/>
                  </a:lnTo>
                  <a:lnTo>
                    <a:pt x="70" y="19"/>
                  </a:lnTo>
                  <a:lnTo>
                    <a:pt x="64" y="25"/>
                  </a:lnTo>
                  <a:lnTo>
                    <a:pt x="59" y="29"/>
                  </a:lnTo>
                  <a:lnTo>
                    <a:pt x="55" y="30"/>
                  </a:lnTo>
                  <a:lnTo>
                    <a:pt x="53" y="28"/>
                  </a:lnTo>
                  <a:lnTo>
                    <a:pt x="51" y="24"/>
                  </a:lnTo>
                  <a:lnTo>
                    <a:pt x="49" y="19"/>
                  </a:lnTo>
                  <a:lnTo>
                    <a:pt x="48" y="24"/>
                  </a:lnTo>
                  <a:lnTo>
                    <a:pt x="45" y="31"/>
                  </a:lnTo>
                  <a:lnTo>
                    <a:pt x="39" y="39"/>
                  </a:lnTo>
                  <a:lnTo>
                    <a:pt x="32" y="44"/>
                  </a:lnTo>
                  <a:lnTo>
                    <a:pt x="25" y="47"/>
                  </a:lnTo>
                  <a:lnTo>
                    <a:pt x="21" y="44"/>
                  </a:lnTo>
                  <a:lnTo>
                    <a:pt x="18" y="39"/>
                  </a:lnTo>
                  <a:lnTo>
                    <a:pt x="16" y="34"/>
                  </a:lnTo>
                  <a:lnTo>
                    <a:pt x="15" y="47"/>
                  </a:lnTo>
                  <a:lnTo>
                    <a:pt x="11" y="60"/>
                  </a:lnTo>
                  <a:lnTo>
                    <a:pt x="6" y="72"/>
                  </a:lnTo>
                  <a:lnTo>
                    <a:pt x="0" y="79"/>
                  </a:lnTo>
                  <a:lnTo>
                    <a:pt x="5" y="82"/>
                  </a:lnTo>
                  <a:lnTo>
                    <a:pt x="10" y="83"/>
                  </a:lnTo>
                  <a:lnTo>
                    <a:pt x="16" y="82"/>
                  </a:lnTo>
                  <a:lnTo>
                    <a:pt x="21" y="79"/>
                  </a:lnTo>
                  <a:lnTo>
                    <a:pt x="27" y="74"/>
                  </a:lnTo>
                  <a:lnTo>
                    <a:pt x="36" y="69"/>
                  </a:lnTo>
                  <a:lnTo>
                    <a:pt x="46" y="63"/>
                  </a:lnTo>
                  <a:lnTo>
                    <a:pt x="58" y="57"/>
                  </a:lnTo>
                  <a:lnTo>
                    <a:pt x="70" y="50"/>
                  </a:lnTo>
                  <a:lnTo>
                    <a:pt x="83" y="45"/>
                  </a:lnTo>
                  <a:lnTo>
                    <a:pt x="95" y="43"/>
                  </a:lnTo>
                  <a:lnTo>
                    <a:pt x="106" y="42"/>
                  </a:lnTo>
                  <a:lnTo>
                    <a:pt x="119" y="37"/>
                  </a:lnTo>
                  <a:lnTo>
                    <a:pt x="126" y="26"/>
                  </a:lnTo>
                  <a:lnTo>
                    <a:pt x="127" y="13"/>
                  </a:lnTo>
                  <a:lnTo>
                    <a:pt x="119" y="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2" name="Freeform 79">
              <a:extLst>
                <a:ext uri="{FF2B5EF4-FFF2-40B4-BE49-F238E27FC236}">
                  <a16:creationId xmlns:a16="http://schemas.microsoft.com/office/drawing/2014/main" id="{005B67D9-2AA7-4987-BE05-941DFFC10BF2}"/>
                </a:ext>
              </a:extLst>
            </p:cNvPr>
            <p:cNvSpPr>
              <a:spLocks noChangeArrowheads="1"/>
            </p:cNvSpPr>
            <p:nvPr/>
          </p:nvSpPr>
          <p:spPr bwMode="auto">
            <a:xfrm>
              <a:off x="764" y="4148"/>
              <a:ext cx="45" cy="29"/>
            </a:xfrm>
            <a:custGeom>
              <a:avLst/>
              <a:gdLst>
                <a:gd name="T0" fmla="*/ 0 w 137"/>
                <a:gd name="T1" fmla="*/ 0 h 88"/>
                <a:gd name="T2" fmla="*/ 0 w 137"/>
                <a:gd name="T3" fmla="*/ 0 h 88"/>
                <a:gd name="T4" fmla="*/ 0 w 137"/>
                <a:gd name="T5" fmla="*/ 0 h 88"/>
                <a:gd name="T6" fmla="*/ 0 w 137"/>
                <a:gd name="T7" fmla="*/ 0 h 88"/>
                <a:gd name="T8" fmla="*/ 0 w 137"/>
                <a:gd name="T9" fmla="*/ 0 h 88"/>
                <a:gd name="T10" fmla="*/ 0 w 137"/>
                <a:gd name="T11" fmla="*/ 0 h 88"/>
                <a:gd name="T12" fmla="*/ 0 w 137"/>
                <a:gd name="T13" fmla="*/ 0 h 88"/>
                <a:gd name="T14" fmla="*/ 0 w 137"/>
                <a:gd name="T15" fmla="*/ 0 h 88"/>
                <a:gd name="T16" fmla="*/ 0 w 137"/>
                <a:gd name="T17" fmla="*/ 0 h 88"/>
                <a:gd name="T18" fmla="*/ 0 w 137"/>
                <a:gd name="T19" fmla="*/ 0 h 88"/>
                <a:gd name="T20" fmla="*/ 0 w 137"/>
                <a:gd name="T21" fmla="*/ 0 h 88"/>
                <a:gd name="T22" fmla="*/ 0 w 137"/>
                <a:gd name="T23" fmla="*/ 0 h 88"/>
                <a:gd name="T24" fmla="*/ 0 w 137"/>
                <a:gd name="T25" fmla="*/ 0 h 88"/>
                <a:gd name="T26" fmla="*/ 0 w 137"/>
                <a:gd name="T27" fmla="*/ 0 h 88"/>
                <a:gd name="T28" fmla="*/ 0 w 137"/>
                <a:gd name="T29" fmla="*/ 0 h 88"/>
                <a:gd name="T30" fmla="*/ 0 w 137"/>
                <a:gd name="T31" fmla="*/ 0 h 88"/>
                <a:gd name="T32" fmla="*/ 0 w 137"/>
                <a:gd name="T33" fmla="*/ 0 h 88"/>
                <a:gd name="T34" fmla="*/ 0 w 137"/>
                <a:gd name="T35" fmla="*/ 0 h 88"/>
                <a:gd name="T36" fmla="*/ 0 w 137"/>
                <a:gd name="T37" fmla="*/ 0 h 88"/>
                <a:gd name="T38" fmla="*/ 0 w 137"/>
                <a:gd name="T39" fmla="*/ 0 h 88"/>
                <a:gd name="T40" fmla="*/ 0 w 137"/>
                <a:gd name="T41" fmla="*/ 0 h 88"/>
                <a:gd name="T42" fmla="*/ 0 w 137"/>
                <a:gd name="T43" fmla="*/ 0 h 88"/>
                <a:gd name="T44" fmla="*/ 0 w 137"/>
                <a:gd name="T45" fmla="*/ 0 h 88"/>
                <a:gd name="T46" fmla="*/ 0 w 137"/>
                <a:gd name="T47" fmla="*/ 0 h 88"/>
                <a:gd name="T48" fmla="*/ 0 w 137"/>
                <a:gd name="T49" fmla="*/ 0 h 88"/>
                <a:gd name="T50" fmla="*/ 0 w 137"/>
                <a:gd name="T51" fmla="*/ 0 h 88"/>
                <a:gd name="T52" fmla="*/ 0 w 137"/>
                <a:gd name="T53" fmla="*/ 0 h 88"/>
                <a:gd name="T54" fmla="*/ 0 w 137"/>
                <a:gd name="T55" fmla="*/ 0 h 88"/>
                <a:gd name="T56" fmla="*/ 0 w 137"/>
                <a:gd name="T57" fmla="*/ 0 h 88"/>
                <a:gd name="T58" fmla="*/ 0 w 137"/>
                <a:gd name="T59" fmla="*/ 0 h 88"/>
                <a:gd name="T60" fmla="*/ 0 w 137"/>
                <a:gd name="T61" fmla="*/ 0 h 88"/>
                <a:gd name="T62" fmla="*/ 0 w 137"/>
                <a:gd name="T63" fmla="*/ 0 h 88"/>
                <a:gd name="T64" fmla="*/ 0 w 137"/>
                <a:gd name="T65" fmla="*/ 0 h 88"/>
                <a:gd name="T66" fmla="*/ 0 w 137"/>
                <a:gd name="T67" fmla="*/ 0 h 88"/>
                <a:gd name="T68" fmla="*/ 0 w 137"/>
                <a:gd name="T69" fmla="*/ 0 h 88"/>
                <a:gd name="T70" fmla="*/ 0 w 137"/>
                <a:gd name="T71" fmla="*/ 0 h 88"/>
                <a:gd name="T72" fmla="*/ 0 w 137"/>
                <a:gd name="T73" fmla="*/ 0 h 88"/>
                <a:gd name="T74" fmla="*/ 0 w 137"/>
                <a:gd name="T75" fmla="*/ 0 h 88"/>
                <a:gd name="T76" fmla="*/ 0 w 137"/>
                <a:gd name="T77" fmla="*/ 0 h 88"/>
                <a:gd name="T78" fmla="*/ 0 w 137"/>
                <a:gd name="T79" fmla="*/ 0 h 88"/>
                <a:gd name="T80" fmla="*/ 0 w 137"/>
                <a:gd name="T81" fmla="*/ 0 h 88"/>
                <a:gd name="T82" fmla="*/ 0 w 137"/>
                <a:gd name="T83" fmla="*/ 0 h 88"/>
                <a:gd name="T84" fmla="*/ 0 w 137"/>
                <a:gd name="T85" fmla="*/ 0 h 88"/>
                <a:gd name="T86" fmla="*/ 0 w 137"/>
                <a:gd name="T87" fmla="*/ 0 h 88"/>
                <a:gd name="T88" fmla="*/ 0 w 137"/>
                <a:gd name="T89" fmla="*/ 0 h 88"/>
                <a:gd name="T90" fmla="*/ 0 w 137"/>
                <a:gd name="T91" fmla="*/ 0 h 88"/>
                <a:gd name="T92" fmla="*/ 0 w 137"/>
                <a:gd name="T93" fmla="*/ 0 h 88"/>
                <a:gd name="T94" fmla="*/ 0 w 137"/>
                <a:gd name="T95" fmla="*/ 0 h 88"/>
                <a:gd name="T96" fmla="*/ 0 w 137"/>
                <a:gd name="T97" fmla="*/ 0 h 88"/>
                <a:gd name="T98" fmla="*/ 0 w 137"/>
                <a:gd name="T99" fmla="*/ 0 h 88"/>
                <a:gd name="T100" fmla="*/ 0 w 137"/>
                <a:gd name="T101" fmla="*/ 0 h 88"/>
                <a:gd name="T102" fmla="*/ 0 w 137"/>
                <a:gd name="T103" fmla="*/ 0 h 88"/>
                <a:gd name="T104" fmla="*/ 0 w 137"/>
                <a:gd name="T105" fmla="*/ 0 h 88"/>
                <a:gd name="T106" fmla="*/ 0 w 137"/>
                <a:gd name="T107" fmla="*/ 0 h 88"/>
                <a:gd name="T108" fmla="*/ 0 w 137"/>
                <a:gd name="T109" fmla="*/ 0 h 88"/>
                <a:gd name="T110" fmla="*/ 0 w 137"/>
                <a:gd name="T111" fmla="*/ 0 h 88"/>
                <a:gd name="T112" fmla="*/ 0 w 137"/>
                <a:gd name="T113" fmla="*/ 0 h 8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 h="88">
                  <a:moveTo>
                    <a:pt x="30" y="43"/>
                  </a:moveTo>
                  <a:lnTo>
                    <a:pt x="32" y="48"/>
                  </a:lnTo>
                  <a:lnTo>
                    <a:pt x="35" y="53"/>
                  </a:lnTo>
                  <a:lnTo>
                    <a:pt x="39" y="56"/>
                  </a:lnTo>
                  <a:lnTo>
                    <a:pt x="46" y="53"/>
                  </a:lnTo>
                  <a:lnTo>
                    <a:pt x="53" y="48"/>
                  </a:lnTo>
                  <a:lnTo>
                    <a:pt x="59" y="40"/>
                  </a:lnTo>
                  <a:lnTo>
                    <a:pt x="62" y="33"/>
                  </a:lnTo>
                  <a:lnTo>
                    <a:pt x="63" y="28"/>
                  </a:lnTo>
                  <a:lnTo>
                    <a:pt x="65" y="33"/>
                  </a:lnTo>
                  <a:lnTo>
                    <a:pt x="67" y="37"/>
                  </a:lnTo>
                  <a:lnTo>
                    <a:pt x="69" y="39"/>
                  </a:lnTo>
                  <a:lnTo>
                    <a:pt x="73" y="38"/>
                  </a:lnTo>
                  <a:lnTo>
                    <a:pt x="78" y="34"/>
                  </a:lnTo>
                  <a:lnTo>
                    <a:pt x="84" y="28"/>
                  </a:lnTo>
                  <a:lnTo>
                    <a:pt x="88" y="22"/>
                  </a:lnTo>
                  <a:lnTo>
                    <a:pt x="89" y="15"/>
                  </a:lnTo>
                  <a:lnTo>
                    <a:pt x="92" y="20"/>
                  </a:lnTo>
                  <a:lnTo>
                    <a:pt x="93" y="25"/>
                  </a:lnTo>
                  <a:lnTo>
                    <a:pt x="96" y="29"/>
                  </a:lnTo>
                  <a:lnTo>
                    <a:pt x="99" y="29"/>
                  </a:lnTo>
                  <a:lnTo>
                    <a:pt x="104" y="27"/>
                  </a:lnTo>
                  <a:lnTo>
                    <a:pt x="109" y="23"/>
                  </a:lnTo>
                  <a:lnTo>
                    <a:pt x="112" y="18"/>
                  </a:lnTo>
                  <a:lnTo>
                    <a:pt x="112" y="13"/>
                  </a:lnTo>
                  <a:lnTo>
                    <a:pt x="113" y="17"/>
                  </a:lnTo>
                  <a:lnTo>
                    <a:pt x="114" y="20"/>
                  </a:lnTo>
                  <a:lnTo>
                    <a:pt x="117" y="23"/>
                  </a:lnTo>
                  <a:lnTo>
                    <a:pt x="123" y="23"/>
                  </a:lnTo>
                  <a:lnTo>
                    <a:pt x="131" y="22"/>
                  </a:lnTo>
                  <a:lnTo>
                    <a:pt x="136" y="19"/>
                  </a:lnTo>
                  <a:lnTo>
                    <a:pt x="137" y="15"/>
                  </a:lnTo>
                  <a:lnTo>
                    <a:pt x="133" y="9"/>
                  </a:lnTo>
                  <a:lnTo>
                    <a:pt x="130" y="6"/>
                  </a:lnTo>
                  <a:lnTo>
                    <a:pt x="123" y="4"/>
                  </a:lnTo>
                  <a:lnTo>
                    <a:pt x="116" y="1"/>
                  </a:lnTo>
                  <a:lnTo>
                    <a:pt x="108" y="0"/>
                  </a:lnTo>
                  <a:lnTo>
                    <a:pt x="98" y="1"/>
                  </a:lnTo>
                  <a:lnTo>
                    <a:pt x="87" y="3"/>
                  </a:lnTo>
                  <a:lnTo>
                    <a:pt x="73" y="6"/>
                  </a:lnTo>
                  <a:lnTo>
                    <a:pt x="58" y="11"/>
                  </a:lnTo>
                  <a:lnTo>
                    <a:pt x="43" y="19"/>
                  </a:lnTo>
                  <a:lnTo>
                    <a:pt x="30" y="27"/>
                  </a:lnTo>
                  <a:lnTo>
                    <a:pt x="19" y="35"/>
                  </a:lnTo>
                  <a:lnTo>
                    <a:pt x="11" y="44"/>
                  </a:lnTo>
                  <a:lnTo>
                    <a:pt x="5" y="53"/>
                  </a:lnTo>
                  <a:lnTo>
                    <a:pt x="1" y="61"/>
                  </a:lnTo>
                  <a:lnTo>
                    <a:pt x="0" y="68"/>
                  </a:lnTo>
                  <a:lnTo>
                    <a:pt x="2" y="75"/>
                  </a:lnTo>
                  <a:lnTo>
                    <a:pt x="5" y="78"/>
                  </a:lnTo>
                  <a:lnTo>
                    <a:pt x="7" y="82"/>
                  </a:lnTo>
                  <a:lnTo>
                    <a:pt x="11" y="86"/>
                  </a:lnTo>
                  <a:lnTo>
                    <a:pt x="14" y="88"/>
                  </a:lnTo>
                  <a:lnTo>
                    <a:pt x="20" y="81"/>
                  </a:lnTo>
                  <a:lnTo>
                    <a:pt x="25" y="69"/>
                  </a:lnTo>
                  <a:lnTo>
                    <a:pt x="29" y="56"/>
                  </a:lnTo>
                  <a:lnTo>
                    <a:pt x="30" y="43"/>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3" name="Freeform 80">
              <a:extLst>
                <a:ext uri="{FF2B5EF4-FFF2-40B4-BE49-F238E27FC236}">
                  <a16:creationId xmlns:a16="http://schemas.microsoft.com/office/drawing/2014/main" id="{0E1AD800-804F-4DC2-88FD-047510DEE881}"/>
                </a:ext>
              </a:extLst>
            </p:cNvPr>
            <p:cNvSpPr>
              <a:spLocks noChangeArrowheads="1"/>
            </p:cNvSpPr>
            <p:nvPr/>
          </p:nvSpPr>
          <p:spPr bwMode="auto">
            <a:xfrm>
              <a:off x="769" y="4159"/>
              <a:ext cx="45" cy="20"/>
            </a:xfrm>
            <a:custGeom>
              <a:avLst/>
              <a:gdLst>
                <a:gd name="T0" fmla="*/ 0 w 135"/>
                <a:gd name="T1" fmla="*/ 0 h 67"/>
                <a:gd name="T2" fmla="*/ 0 w 135"/>
                <a:gd name="T3" fmla="*/ 0 h 67"/>
                <a:gd name="T4" fmla="*/ 0 w 135"/>
                <a:gd name="T5" fmla="*/ 0 h 67"/>
                <a:gd name="T6" fmla="*/ 0 w 135"/>
                <a:gd name="T7" fmla="*/ 0 h 67"/>
                <a:gd name="T8" fmla="*/ 0 w 135"/>
                <a:gd name="T9" fmla="*/ 0 h 67"/>
                <a:gd name="T10" fmla="*/ 0 w 135"/>
                <a:gd name="T11" fmla="*/ 0 h 67"/>
                <a:gd name="T12" fmla="*/ 0 w 135"/>
                <a:gd name="T13" fmla="*/ 0 h 67"/>
                <a:gd name="T14" fmla="*/ 0 w 135"/>
                <a:gd name="T15" fmla="*/ 0 h 67"/>
                <a:gd name="T16" fmla="*/ 0 w 135"/>
                <a:gd name="T17" fmla="*/ 0 h 67"/>
                <a:gd name="T18" fmla="*/ 0 w 135"/>
                <a:gd name="T19" fmla="*/ 0 h 67"/>
                <a:gd name="T20" fmla="*/ 0 w 135"/>
                <a:gd name="T21" fmla="*/ 0 h 67"/>
                <a:gd name="T22" fmla="*/ 0 w 135"/>
                <a:gd name="T23" fmla="*/ 0 h 67"/>
                <a:gd name="T24" fmla="*/ 0 w 135"/>
                <a:gd name="T25" fmla="*/ 0 h 67"/>
                <a:gd name="T26" fmla="*/ 0 w 135"/>
                <a:gd name="T27" fmla="*/ 0 h 67"/>
                <a:gd name="T28" fmla="*/ 0 w 135"/>
                <a:gd name="T29" fmla="*/ 0 h 67"/>
                <a:gd name="T30" fmla="*/ 0 w 135"/>
                <a:gd name="T31" fmla="*/ 0 h 67"/>
                <a:gd name="T32" fmla="*/ 0 w 135"/>
                <a:gd name="T33" fmla="*/ 0 h 67"/>
                <a:gd name="T34" fmla="*/ 0 w 135"/>
                <a:gd name="T35" fmla="*/ 0 h 67"/>
                <a:gd name="T36" fmla="*/ 0 w 135"/>
                <a:gd name="T37" fmla="*/ 0 h 67"/>
                <a:gd name="T38" fmla="*/ 0 w 135"/>
                <a:gd name="T39" fmla="*/ 0 h 67"/>
                <a:gd name="T40" fmla="*/ 0 w 135"/>
                <a:gd name="T41" fmla="*/ 0 h 67"/>
                <a:gd name="T42" fmla="*/ 0 w 135"/>
                <a:gd name="T43" fmla="*/ 0 h 67"/>
                <a:gd name="T44" fmla="*/ 0 w 135"/>
                <a:gd name="T45" fmla="*/ 0 h 67"/>
                <a:gd name="T46" fmla="*/ 0 w 135"/>
                <a:gd name="T47" fmla="*/ 0 h 67"/>
                <a:gd name="T48" fmla="*/ 0 w 135"/>
                <a:gd name="T49" fmla="*/ 0 h 67"/>
                <a:gd name="T50" fmla="*/ 0 w 135"/>
                <a:gd name="T51" fmla="*/ 0 h 67"/>
                <a:gd name="T52" fmla="*/ 0 w 135"/>
                <a:gd name="T53" fmla="*/ 0 h 67"/>
                <a:gd name="T54" fmla="*/ 0 w 135"/>
                <a:gd name="T55" fmla="*/ 0 h 67"/>
                <a:gd name="T56" fmla="*/ 0 w 135"/>
                <a:gd name="T57" fmla="*/ 0 h 67"/>
                <a:gd name="T58" fmla="*/ 0 w 135"/>
                <a:gd name="T59" fmla="*/ 0 h 67"/>
                <a:gd name="T60" fmla="*/ 0 w 135"/>
                <a:gd name="T61" fmla="*/ 0 h 67"/>
                <a:gd name="T62" fmla="*/ 0 w 135"/>
                <a:gd name="T63" fmla="*/ 0 h 67"/>
                <a:gd name="T64" fmla="*/ 0 w 135"/>
                <a:gd name="T65" fmla="*/ 0 h 67"/>
                <a:gd name="T66" fmla="*/ 0 w 135"/>
                <a:gd name="T67" fmla="*/ 0 h 67"/>
                <a:gd name="T68" fmla="*/ 0 w 135"/>
                <a:gd name="T69" fmla="*/ 0 h 67"/>
                <a:gd name="T70" fmla="*/ 0 w 135"/>
                <a:gd name="T71" fmla="*/ 0 h 67"/>
                <a:gd name="T72" fmla="*/ 0 w 135"/>
                <a:gd name="T73" fmla="*/ 0 h 67"/>
                <a:gd name="T74" fmla="*/ 0 w 135"/>
                <a:gd name="T75" fmla="*/ 0 h 67"/>
                <a:gd name="T76" fmla="*/ 0 w 135"/>
                <a:gd name="T77" fmla="*/ 0 h 67"/>
                <a:gd name="T78" fmla="*/ 0 w 135"/>
                <a:gd name="T79" fmla="*/ 0 h 67"/>
                <a:gd name="T80" fmla="*/ 0 w 135"/>
                <a:gd name="T81" fmla="*/ 0 h 67"/>
                <a:gd name="T82" fmla="*/ 0 w 135"/>
                <a:gd name="T83" fmla="*/ 0 h 67"/>
                <a:gd name="T84" fmla="*/ 0 w 135"/>
                <a:gd name="T85" fmla="*/ 0 h 67"/>
                <a:gd name="T86" fmla="*/ 0 w 135"/>
                <a:gd name="T87" fmla="*/ 0 h 67"/>
                <a:gd name="T88" fmla="*/ 0 w 135"/>
                <a:gd name="T89" fmla="*/ 0 h 67"/>
                <a:gd name="T90" fmla="*/ 0 w 135"/>
                <a:gd name="T91" fmla="*/ 0 h 67"/>
                <a:gd name="T92" fmla="*/ 0 w 135"/>
                <a:gd name="T93" fmla="*/ 0 h 67"/>
                <a:gd name="T94" fmla="*/ 0 w 135"/>
                <a:gd name="T95" fmla="*/ 0 h 67"/>
                <a:gd name="T96" fmla="*/ 0 w 135"/>
                <a:gd name="T97" fmla="*/ 0 h 67"/>
                <a:gd name="T98" fmla="*/ 0 w 135"/>
                <a:gd name="T99" fmla="*/ 0 h 67"/>
                <a:gd name="T100" fmla="*/ 0 w 135"/>
                <a:gd name="T101" fmla="*/ 0 h 67"/>
                <a:gd name="T102" fmla="*/ 0 w 135"/>
                <a:gd name="T103" fmla="*/ 0 h 67"/>
                <a:gd name="T104" fmla="*/ 0 w 135"/>
                <a:gd name="T105" fmla="*/ 0 h 6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5" h="67">
                  <a:moveTo>
                    <a:pt x="130" y="2"/>
                  </a:moveTo>
                  <a:lnTo>
                    <a:pt x="132" y="9"/>
                  </a:lnTo>
                  <a:lnTo>
                    <a:pt x="131" y="13"/>
                  </a:lnTo>
                  <a:lnTo>
                    <a:pt x="127" y="16"/>
                  </a:lnTo>
                  <a:lnTo>
                    <a:pt x="119" y="17"/>
                  </a:lnTo>
                  <a:lnTo>
                    <a:pt x="113" y="16"/>
                  </a:lnTo>
                  <a:lnTo>
                    <a:pt x="111" y="13"/>
                  </a:lnTo>
                  <a:lnTo>
                    <a:pt x="109" y="11"/>
                  </a:lnTo>
                  <a:lnTo>
                    <a:pt x="109" y="6"/>
                  </a:lnTo>
                  <a:lnTo>
                    <a:pt x="108" y="9"/>
                  </a:lnTo>
                  <a:lnTo>
                    <a:pt x="104" y="14"/>
                  </a:lnTo>
                  <a:lnTo>
                    <a:pt x="99" y="18"/>
                  </a:lnTo>
                  <a:lnTo>
                    <a:pt x="93" y="19"/>
                  </a:lnTo>
                  <a:lnTo>
                    <a:pt x="89" y="18"/>
                  </a:lnTo>
                  <a:lnTo>
                    <a:pt x="87" y="13"/>
                  </a:lnTo>
                  <a:lnTo>
                    <a:pt x="85" y="7"/>
                  </a:lnTo>
                  <a:lnTo>
                    <a:pt x="83" y="0"/>
                  </a:lnTo>
                  <a:lnTo>
                    <a:pt x="80" y="7"/>
                  </a:lnTo>
                  <a:lnTo>
                    <a:pt x="75" y="12"/>
                  </a:lnTo>
                  <a:lnTo>
                    <a:pt x="69" y="17"/>
                  </a:lnTo>
                  <a:lnTo>
                    <a:pt x="63" y="21"/>
                  </a:lnTo>
                  <a:lnTo>
                    <a:pt x="58" y="22"/>
                  </a:lnTo>
                  <a:lnTo>
                    <a:pt x="56" y="18"/>
                  </a:lnTo>
                  <a:lnTo>
                    <a:pt x="56" y="14"/>
                  </a:lnTo>
                  <a:lnTo>
                    <a:pt x="54" y="9"/>
                  </a:lnTo>
                  <a:lnTo>
                    <a:pt x="53" y="14"/>
                  </a:lnTo>
                  <a:lnTo>
                    <a:pt x="49" y="21"/>
                  </a:lnTo>
                  <a:lnTo>
                    <a:pt x="41" y="27"/>
                  </a:lnTo>
                  <a:lnTo>
                    <a:pt x="35" y="31"/>
                  </a:lnTo>
                  <a:lnTo>
                    <a:pt x="26" y="32"/>
                  </a:lnTo>
                  <a:lnTo>
                    <a:pt x="24" y="29"/>
                  </a:lnTo>
                  <a:lnTo>
                    <a:pt x="21" y="24"/>
                  </a:lnTo>
                  <a:lnTo>
                    <a:pt x="20" y="19"/>
                  </a:lnTo>
                  <a:lnTo>
                    <a:pt x="16" y="37"/>
                  </a:lnTo>
                  <a:lnTo>
                    <a:pt x="11" y="51"/>
                  </a:lnTo>
                  <a:lnTo>
                    <a:pt x="6" y="60"/>
                  </a:lnTo>
                  <a:lnTo>
                    <a:pt x="0" y="63"/>
                  </a:lnTo>
                  <a:lnTo>
                    <a:pt x="3" y="66"/>
                  </a:lnTo>
                  <a:lnTo>
                    <a:pt x="8" y="67"/>
                  </a:lnTo>
                  <a:lnTo>
                    <a:pt x="15" y="67"/>
                  </a:lnTo>
                  <a:lnTo>
                    <a:pt x="20" y="65"/>
                  </a:lnTo>
                  <a:lnTo>
                    <a:pt x="26" y="61"/>
                  </a:lnTo>
                  <a:lnTo>
                    <a:pt x="36" y="57"/>
                  </a:lnTo>
                  <a:lnTo>
                    <a:pt x="48" y="52"/>
                  </a:lnTo>
                  <a:lnTo>
                    <a:pt x="60" y="47"/>
                  </a:lnTo>
                  <a:lnTo>
                    <a:pt x="73" y="43"/>
                  </a:lnTo>
                  <a:lnTo>
                    <a:pt x="85" y="41"/>
                  </a:lnTo>
                  <a:lnTo>
                    <a:pt x="98" y="40"/>
                  </a:lnTo>
                  <a:lnTo>
                    <a:pt x="108" y="41"/>
                  </a:lnTo>
                  <a:lnTo>
                    <a:pt x="122" y="38"/>
                  </a:lnTo>
                  <a:lnTo>
                    <a:pt x="132" y="28"/>
                  </a:lnTo>
                  <a:lnTo>
                    <a:pt x="135" y="14"/>
                  </a:lnTo>
                  <a:lnTo>
                    <a:pt x="130" y="2"/>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4" name="Freeform 81">
              <a:extLst>
                <a:ext uri="{FF2B5EF4-FFF2-40B4-BE49-F238E27FC236}">
                  <a16:creationId xmlns:a16="http://schemas.microsoft.com/office/drawing/2014/main" id="{EE52D619-E46E-4188-8EEE-4F70B5329A8B}"/>
                </a:ext>
              </a:extLst>
            </p:cNvPr>
            <p:cNvSpPr>
              <a:spLocks noChangeArrowheads="1"/>
            </p:cNvSpPr>
            <p:nvPr/>
          </p:nvSpPr>
          <p:spPr bwMode="auto">
            <a:xfrm>
              <a:off x="766" y="4156"/>
              <a:ext cx="48" cy="25"/>
            </a:xfrm>
            <a:custGeom>
              <a:avLst/>
              <a:gdLst>
                <a:gd name="T0" fmla="*/ 0 w 144"/>
                <a:gd name="T1" fmla="*/ 0 h 75"/>
                <a:gd name="T2" fmla="*/ 0 w 144"/>
                <a:gd name="T3" fmla="*/ 0 h 75"/>
                <a:gd name="T4" fmla="*/ 0 w 144"/>
                <a:gd name="T5" fmla="*/ 0 h 75"/>
                <a:gd name="T6" fmla="*/ 0 w 144"/>
                <a:gd name="T7" fmla="*/ 0 h 75"/>
                <a:gd name="T8" fmla="*/ 0 w 144"/>
                <a:gd name="T9" fmla="*/ 0 h 75"/>
                <a:gd name="T10" fmla="*/ 0 w 144"/>
                <a:gd name="T11" fmla="*/ 0 h 75"/>
                <a:gd name="T12" fmla="*/ 0 w 144"/>
                <a:gd name="T13" fmla="*/ 0 h 75"/>
                <a:gd name="T14" fmla="*/ 0 w 144"/>
                <a:gd name="T15" fmla="*/ 0 h 75"/>
                <a:gd name="T16" fmla="*/ 0 w 144"/>
                <a:gd name="T17" fmla="*/ 0 h 75"/>
                <a:gd name="T18" fmla="*/ 0 w 144"/>
                <a:gd name="T19" fmla="*/ 0 h 75"/>
                <a:gd name="T20" fmla="*/ 0 w 144"/>
                <a:gd name="T21" fmla="*/ 0 h 75"/>
                <a:gd name="T22" fmla="*/ 0 w 144"/>
                <a:gd name="T23" fmla="*/ 0 h 75"/>
                <a:gd name="T24" fmla="*/ 0 w 144"/>
                <a:gd name="T25" fmla="*/ 0 h 75"/>
                <a:gd name="T26" fmla="*/ 0 w 144"/>
                <a:gd name="T27" fmla="*/ 0 h 75"/>
                <a:gd name="T28" fmla="*/ 0 w 144"/>
                <a:gd name="T29" fmla="*/ 0 h 75"/>
                <a:gd name="T30" fmla="*/ 0 w 144"/>
                <a:gd name="T31" fmla="*/ 0 h 75"/>
                <a:gd name="T32" fmla="*/ 0 w 144"/>
                <a:gd name="T33" fmla="*/ 0 h 75"/>
                <a:gd name="T34" fmla="*/ 0 w 144"/>
                <a:gd name="T35" fmla="*/ 0 h 75"/>
                <a:gd name="T36" fmla="*/ 0 w 144"/>
                <a:gd name="T37" fmla="*/ 0 h 75"/>
                <a:gd name="T38" fmla="*/ 0 w 144"/>
                <a:gd name="T39" fmla="*/ 0 h 75"/>
                <a:gd name="T40" fmla="*/ 0 w 144"/>
                <a:gd name="T41" fmla="*/ 0 h 75"/>
                <a:gd name="T42" fmla="*/ 0 w 144"/>
                <a:gd name="T43" fmla="*/ 0 h 75"/>
                <a:gd name="T44" fmla="*/ 0 w 144"/>
                <a:gd name="T45" fmla="*/ 0 h 75"/>
                <a:gd name="T46" fmla="*/ 0 w 144"/>
                <a:gd name="T47" fmla="*/ 0 h 75"/>
                <a:gd name="T48" fmla="*/ 0 w 144"/>
                <a:gd name="T49" fmla="*/ 0 h 75"/>
                <a:gd name="T50" fmla="*/ 0 w 144"/>
                <a:gd name="T51" fmla="*/ 0 h 75"/>
                <a:gd name="T52" fmla="*/ 0 w 144"/>
                <a:gd name="T53" fmla="*/ 0 h 75"/>
                <a:gd name="T54" fmla="*/ 0 w 144"/>
                <a:gd name="T55" fmla="*/ 0 h 75"/>
                <a:gd name="T56" fmla="*/ 0 w 144"/>
                <a:gd name="T57" fmla="*/ 0 h 75"/>
                <a:gd name="T58" fmla="*/ 0 w 144"/>
                <a:gd name="T59" fmla="*/ 0 h 75"/>
                <a:gd name="T60" fmla="*/ 0 w 144"/>
                <a:gd name="T61" fmla="*/ 0 h 75"/>
                <a:gd name="T62" fmla="*/ 0 w 144"/>
                <a:gd name="T63" fmla="*/ 0 h 75"/>
                <a:gd name="T64" fmla="*/ 0 w 144"/>
                <a:gd name="T65" fmla="*/ 0 h 75"/>
                <a:gd name="T66" fmla="*/ 0 w 144"/>
                <a:gd name="T67" fmla="*/ 0 h 75"/>
                <a:gd name="T68" fmla="*/ 0 w 144"/>
                <a:gd name="T69" fmla="*/ 0 h 75"/>
                <a:gd name="T70" fmla="*/ 0 w 144"/>
                <a:gd name="T71" fmla="*/ 0 h 75"/>
                <a:gd name="T72" fmla="*/ 0 w 144"/>
                <a:gd name="T73" fmla="*/ 0 h 75"/>
                <a:gd name="T74" fmla="*/ 0 w 144"/>
                <a:gd name="T75" fmla="*/ 0 h 75"/>
                <a:gd name="T76" fmla="*/ 0 w 144"/>
                <a:gd name="T77" fmla="*/ 0 h 75"/>
                <a:gd name="T78" fmla="*/ 0 w 144"/>
                <a:gd name="T79" fmla="*/ 0 h 75"/>
                <a:gd name="T80" fmla="*/ 0 w 144"/>
                <a:gd name="T81" fmla="*/ 0 h 75"/>
                <a:gd name="T82" fmla="*/ 0 w 144"/>
                <a:gd name="T83" fmla="*/ 0 h 75"/>
                <a:gd name="T84" fmla="*/ 0 w 144"/>
                <a:gd name="T85" fmla="*/ 0 h 75"/>
                <a:gd name="T86" fmla="*/ 0 w 144"/>
                <a:gd name="T87" fmla="*/ 0 h 75"/>
                <a:gd name="T88" fmla="*/ 0 w 144"/>
                <a:gd name="T89" fmla="*/ 0 h 75"/>
                <a:gd name="T90" fmla="*/ 0 w 144"/>
                <a:gd name="T91" fmla="*/ 0 h 75"/>
                <a:gd name="T92" fmla="*/ 0 w 144"/>
                <a:gd name="T93" fmla="*/ 0 h 75"/>
                <a:gd name="T94" fmla="*/ 0 w 144"/>
                <a:gd name="T95" fmla="*/ 0 h 75"/>
                <a:gd name="T96" fmla="*/ 0 w 144"/>
                <a:gd name="T97" fmla="*/ 0 h 75"/>
                <a:gd name="T98" fmla="*/ 0 w 144"/>
                <a:gd name="T99" fmla="*/ 0 h 75"/>
                <a:gd name="T100" fmla="*/ 0 w 144"/>
                <a:gd name="T101" fmla="*/ 0 h 75"/>
                <a:gd name="T102" fmla="*/ 0 w 144"/>
                <a:gd name="T103" fmla="*/ 0 h 75"/>
                <a:gd name="T104" fmla="*/ 0 w 144"/>
                <a:gd name="T105" fmla="*/ 0 h 75"/>
                <a:gd name="T106" fmla="*/ 0 w 144"/>
                <a:gd name="T107" fmla="*/ 0 h 75"/>
                <a:gd name="T108" fmla="*/ 0 w 144"/>
                <a:gd name="T109" fmla="*/ 0 h 75"/>
                <a:gd name="T110" fmla="*/ 0 w 144"/>
                <a:gd name="T111" fmla="*/ 0 h 75"/>
                <a:gd name="T112" fmla="*/ 0 w 144"/>
                <a:gd name="T113" fmla="*/ 0 h 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4" h="75">
                  <a:moveTo>
                    <a:pt x="32" y="31"/>
                  </a:moveTo>
                  <a:lnTo>
                    <a:pt x="33" y="36"/>
                  </a:lnTo>
                  <a:lnTo>
                    <a:pt x="36" y="41"/>
                  </a:lnTo>
                  <a:lnTo>
                    <a:pt x="38" y="44"/>
                  </a:lnTo>
                  <a:lnTo>
                    <a:pt x="47" y="43"/>
                  </a:lnTo>
                  <a:lnTo>
                    <a:pt x="53" y="39"/>
                  </a:lnTo>
                  <a:lnTo>
                    <a:pt x="61" y="33"/>
                  </a:lnTo>
                  <a:lnTo>
                    <a:pt x="65" y="26"/>
                  </a:lnTo>
                  <a:lnTo>
                    <a:pt x="66" y="21"/>
                  </a:lnTo>
                  <a:lnTo>
                    <a:pt x="68" y="26"/>
                  </a:lnTo>
                  <a:lnTo>
                    <a:pt x="68" y="30"/>
                  </a:lnTo>
                  <a:lnTo>
                    <a:pt x="70" y="34"/>
                  </a:lnTo>
                  <a:lnTo>
                    <a:pt x="75" y="33"/>
                  </a:lnTo>
                  <a:lnTo>
                    <a:pt x="81" y="29"/>
                  </a:lnTo>
                  <a:lnTo>
                    <a:pt x="87" y="24"/>
                  </a:lnTo>
                  <a:lnTo>
                    <a:pt x="92" y="19"/>
                  </a:lnTo>
                  <a:lnTo>
                    <a:pt x="95" y="12"/>
                  </a:lnTo>
                  <a:lnTo>
                    <a:pt x="97" y="19"/>
                  </a:lnTo>
                  <a:lnTo>
                    <a:pt x="99" y="25"/>
                  </a:lnTo>
                  <a:lnTo>
                    <a:pt x="101" y="30"/>
                  </a:lnTo>
                  <a:lnTo>
                    <a:pt x="105" y="31"/>
                  </a:lnTo>
                  <a:lnTo>
                    <a:pt x="111" y="30"/>
                  </a:lnTo>
                  <a:lnTo>
                    <a:pt x="116" y="26"/>
                  </a:lnTo>
                  <a:lnTo>
                    <a:pt x="120" y="21"/>
                  </a:lnTo>
                  <a:lnTo>
                    <a:pt x="121" y="18"/>
                  </a:lnTo>
                  <a:lnTo>
                    <a:pt x="121" y="23"/>
                  </a:lnTo>
                  <a:lnTo>
                    <a:pt x="123" y="25"/>
                  </a:lnTo>
                  <a:lnTo>
                    <a:pt x="125" y="28"/>
                  </a:lnTo>
                  <a:lnTo>
                    <a:pt x="131" y="29"/>
                  </a:lnTo>
                  <a:lnTo>
                    <a:pt x="139" y="28"/>
                  </a:lnTo>
                  <a:lnTo>
                    <a:pt x="143" y="25"/>
                  </a:lnTo>
                  <a:lnTo>
                    <a:pt x="144" y="21"/>
                  </a:lnTo>
                  <a:lnTo>
                    <a:pt x="142" y="14"/>
                  </a:lnTo>
                  <a:lnTo>
                    <a:pt x="138" y="10"/>
                  </a:lnTo>
                  <a:lnTo>
                    <a:pt x="133" y="6"/>
                  </a:lnTo>
                  <a:lnTo>
                    <a:pt x="125" y="4"/>
                  </a:lnTo>
                  <a:lnTo>
                    <a:pt x="116" y="1"/>
                  </a:lnTo>
                  <a:lnTo>
                    <a:pt x="106" y="0"/>
                  </a:lnTo>
                  <a:lnTo>
                    <a:pt x="95" y="0"/>
                  </a:lnTo>
                  <a:lnTo>
                    <a:pt x="81" y="2"/>
                  </a:lnTo>
                  <a:lnTo>
                    <a:pt x="65" y="5"/>
                  </a:lnTo>
                  <a:lnTo>
                    <a:pt x="49" y="10"/>
                  </a:lnTo>
                  <a:lnTo>
                    <a:pt x="36" y="16"/>
                  </a:lnTo>
                  <a:lnTo>
                    <a:pt x="23" y="23"/>
                  </a:lnTo>
                  <a:lnTo>
                    <a:pt x="14" y="30"/>
                  </a:lnTo>
                  <a:lnTo>
                    <a:pt x="7" y="38"/>
                  </a:lnTo>
                  <a:lnTo>
                    <a:pt x="3" y="45"/>
                  </a:lnTo>
                  <a:lnTo>
                    <a:pt x="0" y="53"/>
                  </a:lnTo>
                  <a:lnTo>
                    <a:pt x="2" y="59"/>
                  </a:lnTo>
                  <a:lnTo>
                    <a:pt x="4" y="64"/>
                  </a:lnTo>
                  <a:lnTo>
                    <a:pt x="5" y="68"/>
                  </a:lnTo>
                  <a:lnTo>
                    <a:pt x="8" y="72"/>
                  </a:lnTo>
                  <a:lnTo>
                    <a:pt x="12" y="75"/>
                  </a:lnTo>
                  <a:lnTo>
                    <a:pt x="18" y="72"/>
                  </a:lnTo>
                  <a:lnTo>
                    <a:pt x="23" y="63"/>
                  </a:lnTo>
                  <a:lnTo>
                    <a:pt x="28" y="49"/>
                  </a:lnTo>
                  <a:lnTo>
                    <a:pt x="32" y="31"/>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5" name="Freeform 82">
              <a:extLst>
                <a:ext uri="{FF2B5EF4-FFF2-40B4-BE49-F238E27FC236}">
                  <a16:creationId xmlns:a16="http://schemas.microsoft.com/office/drawing/2014/main" id="{0304CD81-D64A-4B23-8CD3-421B4C77F3C3}"/>
                </a:ext>
              </a:extLst>
            </p:cNvPr>
            <p:cNvSpPr>
              <a:spLocks noChangeArrowheads="1"/>
            </p:cNvSpPr>
            <p:nvPr/>
          </p:nvSpPr>
          <p:spPr bwMode="auto">
            <a:xfrm>
              <a:off x="766" y="4166"/>
              <a:ext cx="48" cy="25"/>
            </a:xfrm>
            <a:custGeom>
              <a:avLst/>
              <a:gdLst>
                <a:gd name="T0" fmla="*/ 0 w 147"/>
                <a:gd name="T1" fmla="*/ 0 h 73"/>
                <a:gd name="T2" fmla="*/ 0 w 147"/>
                <a:gd name="T3" fmla="*/ 0 h 73"/>
                <a:gd name="T4" fmla="*/ 0 w 147"/>
                <a:gd name="T5" fmla="*/ 0 h 73"/>
                <a:gd name="T6" fmla="*/ 0 w 147"/>
                <a:gd name="T7" fmla="*/ 0 h 73"/>
                <a:gd name="T8" fmla="*/ 0 w 147"/>
                <a:gd name="T9" fmla="*/ 0 h 73"/>
                <a:gd name="T10" fmla="*/ 0 w 147"/>
                <a:gd name="T11" fmla="*/ 0 h 73"/>
                <a:gd name="T12" fmla="*/ 0 w 147"/>
                <a:gd name="T13" fmla="*/ 0 h 73"/>
                <a:gd name="T14" fmla="*/ 0 w 147"/>
                <a:gd name="T15" fmla="*/ 0 h 73"/>
                <a:gd name="T16" fmla="*/ 0 w 147"/>
                <a:gd name="T17" fmla="*/ 0 h 73"/>
                <a:gd name="T18" fmla="*/ 0 w 147"/>
                <a:gd name="T19" fmla="*/ 0 h 73"/>
                <a:gd name="T20" fmla="*/ 0 w 147"/>
                <a:gd name="T21" fmla="*/ 0 h 73"/>
                <a:gd name="T22" fmla="*/ 0 w 147"/>
                <a:gd name="T23" fmla="*/ 0 h 73"/>
                <a:gd name="T24" fmla="*/ 0 w 147"/>
                <a:gd name="T25" fmla="*/ 0 h 73"/>
                <a:gd name="T26" fmla="*/ 0 w 147"/>
                <a:gd name="T27" fmla="*/ 0 h 73"/>
                <a:gd name="T28" fmla="*/ 0 w 147"/>
                <a:gd name="T29" fmla="*/ 0 h 73"/>
                <a:gd name="T30" fmla="*/ 0 w 147"/>
                <a:gd name="T31" fmla="*/ 0 h 73"/>
                <a:gd name="T32" fmla="*/ 0 w 147"/>
                <a:gd name="T33" fmla="*/ 0 h 73"/>
                <a:gd name="T34" fmla="*/ 0 w 147"/>
                <a:gd name="T35" fmla="*/ 0 h 73"/>
                <a:gd name="T36" fmla="*/ 0 w 147"/>
                <a:gd name="T37" fmla="*/ 0 h 73"/>
                <a:gd name="T38" fmla="*/ 0 w 147"/>
                <a:gd name="T39" fmla="*/ 0 h 73"/>
                <a:gd name="T40" fmla="*/ 0 w 147"/>
                <a:gd name="T41" fmla="*/ 0 h 73"/>
                <a:gd name="T42" fmla="*/ 0 w 147"/>
                <a:gd name="T43" fmla="*/ 0 h 73"/>
                <a:gd name="T44" fmla="*/ 0 w 147"/>
                <a:gd name="T45" fmla="*/ 0 h 73"/>
                <a:gd name="T46" fmla="*/ 0 w 147"/>
                <a:gd name="T47" fmla="*/ 0 h 73"/>
                <a:gd name="T48" fmla="*/ 0 w 147"/>
                <a:gd name="T49" fmla="*/ 0 h 73"/>
                <a:gd name="T50" fmla="*/ 0 w 147"/>
                <a:gd name="T51" fmla="*/ 0 h 73"/>
                <a:gd name="T52" fmla="*/ 0 w 147"/>
                <a:gd name="T53" fmla="*/ 0 h 73"/>
                <a:gd name="T54" fmla="*/ 0 w 147"/>
                <a:gd name="T55" fmla="*/ 0 h 73"/>
                <a:gd name="T56" fmla="*/ 0 w 147"/>
                <a:gd name="T57" fmla="*/ 0 h 73"/>
                <a:gd name="T58" fmla="*/ 0 w 147"/>
                <a:gd name="T59" fmla="*/ 0 h 73"/>
                <a:gd name="T60" fmla="*/ 0 w 147"/>
                <a:gd name="T61" fmla="*/ 0 h 73"/>
                <a:gd name="T62" fmla="*/ 0 w 147"/>
                <a:gd name="T63" fmla="*/ 0 h 73"/>
                <a:gd name="T64" fmla="*/ 0 w 147"/>
                <a:gd name="T65" fmla="*/ 0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7" h="73">
                  <a:moveTo>
                    <a:pt x="144" y="18"/>
                  </a:moveTo>
                  <a:lnTo>
                    <a:pt x="140" y="14"/>
                  </a:lnTo>
                  <a:lnTo>
                    <a:pt x="135" y="10"/>
                  </a:lnTo>
                  <a:lnTo>
                    <a:pt x="128" y="6"/>
                  </a:lnTo>
                  <a:lnTo>
                    <a:pt x="121" y="4"/>
                  </a:lnTo>
                  <a:lnTo>
                    <a:pt x="111" y="1"/>
                  </a:lnTo>
                  <a:lnTo>
                    <a:pt x="99" y="0"/>
                  </a:lnTo>
                  <a:lnTo>
                    <a:pt x="86" y="1"/>
                  </a:lnTo>
                  <a:lnTo>
                    <a:pt x="69" y="3"/>
                  </a:lnTo>
                  <a:lnTo>
                    <a:pt x="53" y="6"/>
                  </a:lnTo>
                  <a:lnTo>
                    <a:pt x="38" y="12"/>
                  </a:lnTo>
                  <a:lnTo>
                    <a:pt x="26" y="17"/>
                  </a:lnTo>
                  <a:lnTo>
                    <a:pt x="16" y="23"/>
                  </a:lnTo>
                  <a:lnTo>
                    <a:pt x="7" y="30"/>
                  </a:lnTo>
                  <a:lnTo>
                    <a:pt x="2" y="37"/>
                  </a:lnTo>
                  <a:lnTo>
                    <a:pt x="0" y="44"/>
                  </a:lnTo>
                  <a:lnTo>
                    <a:pt x="0" y="51"/>
                  </a:lnTo>
                  <a:lnTo>
                    <a:pt x="4" y="61"/>
                  </a:lnTo>
                  <a:lnTo>
                    <a:pt x="10" y="69"/>
                  </a:lnTo>
                  <a:lnTo>
                    <a:pt x="19" y="73"/>
                  </a:lnTo>
                  <a:lnTo>
                    <a:pt x="29" y="72"/>
                  </a:lnTo>
                  <a:lnTo>
                    <a:pt x="36" y="69"/>
                  </a:lnTo>
                  <a:lnTo>
                    <a:pt x="46" y="66"/>
                  </a:lnTo>
                  <a:lnTo>
                    <a:pt x="58" y="62"/>
                  </a:lnTo>
                  <a:lnTo>
                    <a:pt x="70" y="58"/>
                  </a:lnTo>
                  <a:lnTo>
                    <a:pt x="84" y="56"/>
                  </a:lnTo>
                  <a:lnTo>
                    <a:pt x="97" y="54"/>
                  </a:lnTo>
                  <a:lnTo>
                    <a:pt x="110" y="53"/>
                  </a:lnTo>
                  <a:lnTo>
                    <a:pt x="120" y="54"/>
                  </a:lnTo>
                  <a:lnTo>
                    <a:pt x="134" y="54"/>
                  </a:lnTo>
                  <a:lnTo>
                    <a:pt x="144" y="46"/>
                  </a:lnTo>
                  <a:lnTo>
                    <a:pt x="147" y="32"/>
                  </a:lnTo>
                  <a:lnTo>
                    <a:pt x="144" y="18"/>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6" name="Freeform 83">
              <a:extLst>
                <a:ext uri="{FF2B5EF4-FFF2-40B4-BE49-F238E27FC236}">
                  <a16:creationId xmlns:a16="http://schemas.microsoft.com/office/drawing/2014/main" id="{2BDCDFB9-DE24-463B-8656-FEB3429D5E6E}"/>
                </a:ext>
              </a:extLst>
            </p:cNvPr>
            <p:cNvSpPr>
              <a:spLocks noChangeArrowheads="1"/>
            </p:cNvSpPr>
            <p:nvPr/>
          </p:nvSpPr>
          <p:spPr bwMode="auto">
            <a:xfrm>
              <a:off x="809" y="4146"/>
              <a:ext cx="21" cy="10"/>
            </a:xfrm>
            <a:custGeom>
              <a:avLst/>
              <a:gdLst>
                <a:gd name="T0" fmla="*/ 0 w 64"/>
                <a:gd name="T1" fmla="*/ 0 h 32"/>
                <a:gd name="T2" fmla="*/ 0 w 64"/>
                <a:gd name="T3" fmla="*/ 0 h 32"/>
                <a:gd name="T4" fmla="*/ 0 w 64"/>
                <a:gd name="T5" fmla="*/ 0 h 32"/>
                <a:gd name="T6" fmla="*/ 0 w 64"/>
                <a:gd name="T7" fmla="*/ 0 h 32"/>
                <a:gd name="T8" fmla="*/ 0 w 64"/>
                <a:gd name="T9" fmla="*/ 0 h 32"/>
                <a:gd name="T10" fmla="*/ 0 w 64"/>
                <a:gd name="T11" fmla="*/ 0 h 32"/>
                <a:gd name="T12" fmla="*/ 0 w 64"/>
                <a:gd name="T13" fmla="*/ 0 h 32"/>
                <a:gd name="T14" fmla="*/ 0 w 64"/>
                <a:gd name="T15" fmla="*/ 0 h 32"/>
                <a:gd name="T16" fmla="*/ 0 w 64"/>
                <a:gd name="T17" fmla="*/ 0 h 32"/>
                <a:gd name="T18" fmla="*/ 0 w 64"/>
                <a:gd name="T19" fmla="*/ 0 h 32"/>
                <a:gd name="T20" fmla="*/ 0 w 64"/>
                <a:gd name="T21" fmla="*/ 0 h 32"/>
                <a:gd name="T22" fmla="*/ 0 w 64"/>
                <a:gd name="T23" fmla="*/ 0 h 32"/>
                <a:gd name="T24" fmla="*/ 0 w 64"/>
                <a:gd name="T25" fmla="*/ 0 h 32"/>
                <a:gd name="T26" fmla="*/ 0 w 64"/>
                <a:gd name="T27" fmla="*/ 0 h 32"/>
                <a:gd name="T28" fmla="*/ 0 w 64"/>
                <a:gd name="T29" fmla="*/ 0 h 32"/>
                <a:gd name="T30" fmla="*/ 0 w 64"/>
                <a:gd name="T31" fmla="*/ 0 h 32"/>
                <a:gd name="T32" fmla="*/ 0 w 64"/>
                <a:gd name="T33" fmla="*/ 0 h 32"/>
                <a:gd name="T34" fmla="*/ 0 w 64"/>
                <a:gd name="T35" fmla="*/ 0 h 32"/>
                <a:gd name="T36" fmla="*/ 0 w 64"/>
                <a:gd name="T37" fmla="*/ 0 h 32"/>
                <a:gd name="T38" fmla="*/ 0 w 64"/>
                <a:gd name="T39" fmla="*/ 0 h 32"/>
                <a:gd name="T40" fmla="*/ 0 w 64"/>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4" h="32">
                  <a:moveTo>
                    <a:pt x="7" y="32"/>
                  </a:moveTo>
                  <a:lnTo>
                    <a:pt x="8" y="25"/>
                  </a:lnTo>
                  <a:lnTo>
                    <a:pt x="8" y="19"/>
                  </a:lnTo>
                  <a:lnTo>
                    <a:pt x="5" y="11"/>
                  </a:lnTo>
                  <a:lnTo>
                    <a:pt x="0" y="6"/>
                  </a:lnTo>
                  <a:lnTo>
                    <a:pt x="4" y="3"/>
                  </a:lnTo>
                  <a:lnTo>
                    <a:pt x="9" y="1"/>
                  </a:lnTo>
                  <a:lnTo>
                    <a:pt x="16" y="0"/>
                  </a:lnTo>
                  <a:lnTo>
                    <a:pt x="23" y="0"/>
                  </a:lnTo>
                  <a:lnTo>
                    <a:pt x="32" y="1"/>
                  </a:lnTo>
                  <a:lnTo>
                    <a:pt x="42" y="5"/>
                  </a:lnTo>
                  <a:lnTo>
                    <a:pt x="52" y="11"/>
                  </a:lnTo>
                  <a:lnTo>
                    <a:pt x="64" y="20"/>
                  </a:lnTo>
                  <a:lnTo>
                    <a:pt x="61" y="19"/>
                  </a:lnTo>
                  <a:lnTo>
                    <a:pt x="56" y="19"/>
                  </a:lnTo>
                  <a:lnTo>
                    <a:pt x="50" y="19"/>
                  </a:lnTo>
                  <a:lnTo>
                    <a:pt x="42" y="19"/>
                  </a:lnTo>
                  <a:lnTo>
                    <a:pt x="34" y="21"/>
                  </a:lnTo>
                  <a:lnTo>
                    <a:pt x="24" y="24"/>
                  </a:lnTo>
                  <a:lnTo>
                    <a:pt x="16" y="27"/>
                  </a:lnTo>
                  <a:lnTo>
                    <a:pt x="7" y="32"/>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7" name="Freeform 84">
              <a:extLst>
                <a:ext uri="{FF2B5EF4-FFF2-40B4-BE49-F238E27FC236}">
                  <a16:creationId xmlns:a16="http://schemas.microsoft.com/office/drawing/2014/main" id="{A17BB445-FEE9-4B89-92C2-86ABB83ED73A}"/>
                </a:ext>
              </a:extLst>
            </p:cNvPr>
            <p:cNvSpPr>
              <a:spLocks noChangeArrowheads="1"/>
            </p:cNvSpPr>
            <p:nvPr/>
          </p:nvSpPr>
          <p:spPr bwMode="auto">
            <a:xfrm>
              <a:off x="813" y="4160"/>
              <a:ext cx="19" cy="11"/>
            </a:xfrm>
            <a:custGeom>
              <a:avLst/>
              <a:gdLst>
                <a:gd name="T0" fmla="*/ 0 w 59"/>
                <a:gd name="T1" fmla="*/ 0 h 31"/>
                <a:gd name="T2" fmla="*/ 0 w 59"/>
                <a:gd name="T3" fmla="*/ 0 h 31"/>
                <a:gd name="T4" fmla="*/ 0 w 59"/>
                <a:gd name="T5" fmla="*/ 0 h 31"/>
                <a:gd name="T6" fmla="*/ 0 w 59"/>
                <a:gd name="T7" fmla="*/ 0 h 31"/>
                <a:gd name="T8" fmla="*/ 0 w 59"/>
                <a:gd name="T9" fmla="*/ 0 h 31"/>
                <a:gd name="T10" fmla="*/ 0 w 59"/>
                <a:gd name="T11" fmla="*/ 0 h 31"/>
                <a:gd name="T12" fmla="*/ 0 w 59"/>
                <a:gd name="T13" fmla="*/ 0 h 31"/>
                <a:gd name="T14" fmla="*/ 0 w 59"/>
                <a:gd name="T15" fmla="*/ 0 h 31"/>
                <a:gd name="T16" fmla="*/ 0 w 59"/>
                <a:gd name="T17" fmla="*/ 0 h 31"/>
                <a:gd name="T18" fmla="*/ 0 w 59"/>
                <a:gd name="T19" fmla="*/ 0 h 31"/>
                <a:gd name="T20" fmla="*/ 0 w 59"/>
                <a:gd name="T21" fmla="*/ 0 h 31"/>
                <a:gd name="T22" fmla="*/ 0 w 59"/>
                <a:gd name="T23" fmla="*/ 0 h 31"/>
                <a:gd name="T24" fmla="*/ 0 w 59"/>
                <a:gd name="T25" fmla="*/ 0 h 31"/>
                <a:gd name="T26" fmla="*/ 0 w 59"/>
                <a:gd name="T27" fmla="*/ 0 h 31"/>
                <a:gd name="T28" fmla="*/ 0 w 59"/>
                <a:gd name="T29" fmla="*/ 0 h 31"/>
                <a:gd name="T30" fmla="*/ 0 w 59"/>
                <a:gd name="T31" fmla="*/ 0 h 31"/>
                <a:gd name="T32" fmla="*/ 0 w 59"/>
                <a:gd name="T33" fmla="*/ 0 h 31"/>
                <a:gd name="T34" fmla="*/ 0 w 59"/>
                <a:gd name="T35" fmla="*/ 0 h 31"/>
                <a:gd name="T36" fmla="*/ 0 w 59"/>
                <a:gd name="T37" fmla="*/ 0 h 31"/>
                <a:gd name="T38" fmla="*/ 0 w 59"/>
                <a:gd name="T39" fmla="*/ 0 h 31"/>
                <a:gd name="T40" fmla="*/ 0 w 59"/>
                <a:gd name="T41" fmla="*/ 0 h 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9" h="31">
                  <a:moveTo>
                    <a:pt x="1" y="31"/>
                  </a:moveTo>
                  <a:lnTo>
                    <a:pt x="3" y="24"/>
                  </a:lnTo>
                  <a:lnTo>
                    <a:pt x="5" y="18"/>
                  </a:lnTo>
                  <a:lnTo>
                    <a:pt x="3" y="10"/>
                  </a:lnTo>
                  <a:lnTo>
                    <a:pt x="0" y="4"/>
                  </a:lnTo>
                  <a:lnTo>
                    <a:pt x="3" y="2"/>
                  </a:lnTo>
                  <a:lnTo>
                    <a:pt x="8" y="0"/>
                  </a:lnTo>
                  <a:lnTo>
                    <a:pt x="15" y="0"/>
                  </a:lnTo>
                  <a:lnTo>
                    <a:pt x="22" y="1"/>
                  </a:lnTo>
                  <a:lnTo>
                    <a:pt x="31" y="4"/>
                  </a:lnTo>
                  <a:lnTo>
                    <a:pt x="40" y="9"/>
                  </a:lnTo>
                  <a:lnTo>
                    <a:pt x="49" y="16"/>
                  </a:lnTo>
                  <a:lnTo>
                    <a:pt x="59" y="26"/>
                  </a:lnTo>
                  <a:lnTo>
                    <a:pt x="56" y="25"/>
                  </a:lnTo>
                  <a:lnTo>
                    <a:pt x="51" y="24"/>
                  </a:lnTo>
                  <a:lnTo>
                    <a:pt x="45" y="24"/>
                  </a:lnTo>
                  <a:lnTo>
                    <a:pt x="37" y="23"/>
                  </a:lnTo>
                  <a:lnTo>
                    <a:pt x="30" y="24"/>
                  </a:lnTo>
                  <a:lnTo>
                    <a:pt x="20" y="25"/>
                  </a:lnTo>
                  <a:lnTo>
                    <a:pt x="11" y="28"/>
                  </a:lnTo>
                  <a:lnTo>
                    <a:pt x="1" y="31"/>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8" name="Freeform 85">
              <a:extLst>
                <a:ext uri="{FF2B5EF4-FFF2-40B4-BE49-F238E27FC236}">
                  <a16:creationId xmlns:a16="http://schemas.microsoft.com/office/drawing/2014/main" id="{F6C00426-EDA9-4F10-B179-481E5FBBC4F4}"/>
                </a:ext>
              </a:extLst>
            </p:cNvPr>
            <p:cNvSpPr>
              <a:spLocks noChangeArrowheads="1"/>
            </p:cNvSpPr>
            <p:nvPr/>
          </p:nvSpPr>
          <p:spPr bwMode="auto">
            <a:xfrm>
              <a:off x="814" y="4171"/>
              <a:ext cx="18" cy="10"/>
            </a:xfrm>
            <a:custGeom>
              <a:avLst/>
              <a:gdLst>
                <a:gd name="T0" fmla="*/ 0 w 58"/>
                <a:gd name="T1" fmla="*/ 0 h 32"/>
                <a:gd name="T2" fmla="*/ 0 w 58"/>
                <a:gd name="T3" fmla="*/ 0 h 32"/>
                <a:gd name="T4" fmla="*/ 0 w 58"/>
                <a:gd name="T5" fmla="*/ 0 h 32"/>
                <a:gd name="T6" fmla="*/ 0 w 58"/>
                <a:gd name="T7" fmla="*/ 0 h 32"/>
                <a:gd name="T8" fmla="*/ 0 w 58"/>
                <a:gd name="T9" fmla="*/ 0 h 32"/>
                <a:gd name="T10" fmla="*/ 0 w 58"/>
                <a:gd name="T11" fmla="*/ 0 h 32"/>
                <a:gd name="T12" fmla="*/ 0 w 58"/>
                <a:gd name="T13" fmla="*/ 0 h 32"/>
                <a:gd name="T14" fmla="*/ 0 w 58"/>
                <a:gd name="T15" fmla="*/ 0 h 32"/>
                <a:gd name="T16" fmla="*/ 0 w 58"/>
                <a:gd name="T17" fmla="*/ 0 h 32"/>
                <a:gd name="T18" fmla="*/ 0 w 58"/>
                <a:gd name="T19" fmla="*/ 0 h 32"/>
                <a:gd name="T20" fmla="*/ 0 w 58"/>
                <a:gd name="T21" fmla="*/ 0 h 32"/>
                <a:gd name="T22" fmla="*/ 0 w 58"/>
                <a:gd name="T23" fmla="*/ 0 h 32"/>
                <a:gd name="T24" fmla="*/ 0 w 58"/>
                <a:gd name="T25" fmla="*/ 0 h 32"/>
                <a:gd name="T26" fmla="*/ 0 w 58"/>
                <a:gd name="T27" fmla="*/ 0 h 32"/>
                <a:gd name="T28" fmla="*/ 0 w 58"/>
                <a:gd name="T29" fmla="*/ 0 h 32"/>
                <a:gd name="T30" fmla="*/ 0 w 58"/>
                <a:gd name="T31" fmla="*/ 0 h 32"/>
                <a:gd name="T32" fmla="*/ 0 w 58"/>
                <a:gd name="T33" fmla="*/ 0 h 32"/>
                <a:gd name="T34" fmla="*/ 0 w 58"/>
                <a:gd name="T35" fmla="*/ 0 h 32"/>
                <a:gd name="T36" fmla="*/ 0 w 58"/>
                <a:gd name="T37" fmla="*/ 0 h 32"/>
                <a:gd name="T38" fmla="*/ 0 w 58"/>
                <a:gd name="T39" fmla="*/ 0 h 32"/>
                <a:gd name="T40" fmla="*/ 0 w 58"/>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8" h="32">
                  <a:moveTo>
                    <a:pt x="0" y="31"/>
                  </a:moveTo>
                  <a:lnTo>
                    <a:pt x="2" y="24"/>
                  </a:lnTo>
                  <a:lnTo>
                    <a:pt x="3" y="17"/>
                  </a:lnTo>
                  <a:lnTo>
                    <a:pt x="3" y="10"/>
                  </a:lnTo>
                  <a:lnTo>
                    <a:pt x="0" y="3"/>
                  </a:lnTo>
                  <a:lnTo>
                    <a:pt x="3" y="2"/>
                  </a:lnTo>
                  <a:lnTo>
                    <a:pt x="10" y="0"/>
                  </a:lnTo>
                  <a:lnTo>
                    <a:pt x="16" y="2"/>
                  </a:lnTo>
                  <a:lnTo>
                    <a:pt x="24" y="3"/>
                  </a:lnTo>
                  <a:lnTo>
                    <a:pt x="31" y="7"/>
                  </a:lnTo>
                  <a:lnTo>
                    <a:pt x="40" y="12"/>
                  </a:lnTo>
                  <a:lnTo>
                    <a:pt x="49" y="20"/>
                  </a:lnTo>
                  <a:lnTo>
                    <a:pt x="58" y="32"/>
                  </a:lnTo>
                  <a:lnTo>
                    <a:pt x="55" y="31"/>
                  </a:lnTo>
                  <a:lnTo>
                    <a:pt x="50" y="28"/>
                  </a:lnTo>
                  <a:lnTo>
                    <a:pt x="44" y="27"/>
                  </a:lnTo>
                  <a:lnTo>
                    <a:pt x="36" y="25"/>
                  </a:lnTo>
                  <a:lnTo>
                    <a:pt x="29" y="25"/>
                  </a:lnTo>
                  <a:lnTo>
                    <a:pt x="19" y="25"/>
                  </a:lnTo>
                  <a:lnTo>
                    <a:pt x="10" y="28"/>
                  </a:lnTo>
                  <a:lnTo>
                    <a:pt x="0" y="31"/>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 name="Freeform 86">
              <a:extLst>
                <a:ext uri="{FF2B5EF4-FFF2-40B4-BE49-F238E27FC236}">
                  <a16:creationId xmlns:a16="http://schemas.microsoft.com/office/drawing/2014/main" id="{BDB440E5-5169-4FA3-927E-BAF285BC0B1F}"/>
                </a:ext>
              </a:extLst>
            </p:cNvPr>
            <p:cNvSpPr>
              <a:spLocks noChangeArrowheads="1"/>
            </p:cNvSpPr>
            <p:nvPr/>
          </p:nvSpPr>
          <p:spPr bwMode="auto">
            <a:xfrm>
              <a:off x="484" y="3781"/>
              <a:ext cx="291" cy="270"/>
            </a:xfrm>
            <a:custGeom>
              <a:avLst/>
              <a:gdLst>
                <a:gd name="T0" fmla="*/ 0 w 874"/>
                <a:gd name="T1" fmla="*/ 0 h 813"/>
                <a:gd name="T2" fmla="*/ 0 w 874"/>
                <a:gd name="T3" fmla="*/ 0 h 813"/>
                <a:gd name="T4" fmla="*/ 0 w 874"/>
                <a:gd name="T5" fmla="*/ 0 h 813"/>
                <a:gd name="T6" fmla="*/ 0 w 874"/>
                <a:gd name="T7" fmla="*/ 0 h 813"/>
                <a:gd name="T8" fmla="*/ 0 w 874"/>
                <a:gd name="T9" fmla="*/ 0 h 813"/>
                <a:gd name="T10" fmla="*/ 0 w 874"/>
                <a:gd name="T11" fmla="*/ 0 h 813"/>
                <a:gd name="T12" fmla="*/ 0 w 874"/>
                <a:gd name="T13" fmla="*/ 0 h 813"/>
                <a:gd name="T14" fmla="*/ 0 w 874"/>
                <a:gd name="T15" fmla="*/ 0 h 813"/>
                <a:gd name="T16" fmla="*/ 1 w 874"/>
                <a:gd name="T17" fmla="*/ 0 h 813"/>
                <a:gd name="T18" fmla="*/ 1 w 874"/>
                <a:gd name="T19" fmla="*/ 0 h 813"/>
                <a:gd name="T20" fmla="*/ 1 w 874"/>
                <a:gd name="T21" fmla="*/ 0 h 813"/>
                <a:gd name="T22" fmla="*/ 1 w 874"/>
                <a:gd name="T23" fmla="*/ 0 h 813"/>
                <a:gd name="T24" fmla="*/ 1 w 874"/>
                <a:gd name="T25" fmla="*/ 0 h 813"/>
                <a:gd name="T26" fmla="*/ 1 w 874"/>
                <a:gd name="T27" fmla="*/ 0 h 813"/>
                <a:gd name="T28" fmla="*/ 1 w 874"/>
                <a:gd name="T29" fmla="*/ 0 h 813"/>
                <a:gd name="T30" fmla="*/ 1 w 874"/>
                <a:gd name="T31" fmla="*/ 0 h 813"/>
                <a:gd name="T32" fmla="*/ 1 w 874"/>
                <a:gd name="T33" fmla="*/ 0 h 813"/>
                <a:gd name="T34" fmla="*/ 1 w 874"/>
                <a:gd name="T35" fmla="*/ 0 h 813"/>
                <a:gd name="T36" fmla="*/ 1 w 874"/>
                <a:gd name="T37" fmla="*/ 0 h 813"/>
                <a:gd name="T38" fmla="*/ 1 w 874"/>
                <a:gd name="T39" fmla="*/ 0 h 813"/>
                <a:gd name="T40" fmla="*/ 1 w 874"/>
                <a:gd name="T41" fmla="*/ 0 h 813"/>
                <a:gd name="T42" fmla="*/ 1 w 874"/>
                <a:gd name="T43" fmla="*/ 0 h 813"/>
                <a:gd name="T44" fmla="*/ 1 w 874"/>
                <a:gd name="T45" fmla="*/ 0 h 813"/>
                <a:gd name="T46" fmla="*/ 1 w 874"/>
                <a:gd name="T47" fmla="*/ 0 h 813"/>
                <a:gd name="T48" fmla="*/ 1 w 874"/>
                <a:gd name="T49" fmla="*/ 0 h 813"/>
                <a:gd name="T50" fmla="*/ 1 w 874"/>
                <a:gd name="T51" fmla="*/ 0 h 813"/>
                <a:gd name="T52" fmla="*/ 1 w 874"/>
                <a:gd name="T53" fmla="*/ 0 h 813"/>
                <a:gd name="T54" fmla="*/ 1 w 874"/>
                <a:gd name="T55" fmla="*/ 0 h 813"/>
                <a:gd name="T56" fmla="*/ 1 w 874"/>
                <a:gd name="T57" fmla="*/ 0 h 813"/>
                <a:gd name="T58" fmla="*/ 1 w 874"/>
                <a:gd name="T59" fmla="*/ 0 h 813"/>
                <a:gd name="T60" fmla="*/ 1 w 874"/>
                <a:gd name="T61" fmla="*/ 0 h 813"/>
                <a:gd name="T62" fmla="*/ 1 w 874"/>
                <a:gd name="T63" fmla="*/ 0 h 813"/>
                <a:gd name="T64" fmla="*/ 1 w 874"/>
                <a:gd name="T65" fmla="*/ 1 h 813"/>
                <a:gd name="T66" fmla="*/ 1 w 874"/>
                <a:gd name="T67" fmla="*/ 1 h 813"/>
                <a:gd name="T68" fmla="*/ 1 w 874"/>
                <a:gd name="T69" fmla="*/ 1 h 813"/>
                <a:gd name="T70" fmla="*/ 1 w 874"/>
                <a:gd name="T71" fmla="*/ 1 h 813"/>
                <a:gd name="T72" fmla="*/ 1 w 874"/>
                <a:gd name="T73" fmla="*/ 1 h 813"/>
                <a:gd name="T74" fmla="*/ 1 w 874"/>
                <a:gd name="T75" fmla="*/ 1 h 813"/>
                <a:gd name="T76" fmla="*/ 1 w 874"/>
                <a:gd name="T77" fmla="*/ 1 h 813"/>
                <a:gd name="T78" fmla="*/ 1 w 874"/>
                <a:gd name="T79" fmla="*/ 1 h 813"/>
                <a:gd name="T80" fmla="*/ 1 w 874"/>
                <a:gd name="T81" fmla="*/ 1 h 813"/>
                <a:gd name="T82" fmla="*/ 1 w 874"/>
                <a:gd name="T83" fmla="*/ 1 h 813"/>
                <a:gd name="T84" fmla="*/ 1 w 874"/>
                <a:gd name="T85" fmla="*/ 1 h 813"/>
                <a:gd name="T86" fmla="*/ 1 w 874"/>
                <a:gd name="T87" fmla="*/ 1 h 813"/>
                <a:gd name="T88" fmla="*/ 1 w 874"/>
                <a:gd name="T89" fmla="*/ 1 h 813"/>
                <a:gd name="T90" fmla="*/ 1 w 874"/>
                <a:gd name="T91" fmla="*/ 1 h 813"/>
                <a:gd name="T92" fmla="*/ 1 w 874"/>
                <a:gd name="T93" fmla="*/ 1 h 813"/>
                <a:gd name="T94" fmla="*/ 0 w 874"/>
                <a:gd name="T95" fmla="*/ 1 h 813"/>
                <a:gd name="T96" fmla="*/ 0 w 874"/>
                <a:gd name="T97" fmla="*/ 1 h 813"/>
                <a:gd name="T98" fmla="*/ 0 w 874"/>
                <a:gd name="T99" fmla="*/ 1 h 813"/>
                <a:gd name="T100" fmla="*/ 0 w 874"/>
                <a:gd name="T101" fmla="*/ 1 h 813"/>
                <a:gd name="T102" fmla="*/ 0 w 874"/>
                <a:gd name="T103" fmla="*/ 1 h 813"/>
                <a:gd name="T104" fmla="*/ 0 w 874"/>
                <a:gd name="T105" fmla="*/ 1 h 813"/>
                <a:gd name="T106" fmla="*/ 0 w 874"/>
                <a:gd name="T107" fmla="*/ 1 h 813"/>
                <a:gd name="T108" fmla="*/ 0 w 874"/>
                <a:gd name="T109" fmla="*/ 1 h 813"/>
                <a:gd name="T110" fmla="*/ 0 w 874"/>
                <a:gd name="T111" fmla="*/ 1 h 813"/>
                <a:gd name="T112" fmla="*/ 0 w 874"/>
                <a:gd name="T113" fmla="*/ 1 h 813"/>
                <a:gd name="T114" fmla="*/ 0 w 874"/>
                <a:gd name="T115" fmla="*/ 1 h 813"/>
                <a:gd name="T116" fmla="*/ 0 w 874"/>
                <a:gd name="T117" fmla="*/ 1 h 813"/>
                <a:gd name="T118" fmla="*/ 0 w 874"/>
                <a:gd name="T119" fmla="*/ 1 h 81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4" h="813">
                  <a:moveTo>
                    <a:pt x="6" y="406"/>
                  </a:moveTo>
                  <a:lnTo>
                    <a:pt x="19" y="358"/>
                  </a:lnTo>
                  <a:lnTo>
                    <a:pt x="36" y="315"/>
                  </a:lnTo>
                  <a:lnTo>
                    <a:pt x="60" y="280"/>
                  </a:lnTo>
                  <a:lnTo>
                    <a:pt x="88" y="248"/>
                  </a:lnTo>
                  <a:lnTo>
                    <a:pt x="117" y="222"/>
                  </a:lnTo>
                  <a:lnTo>
                    <a:pt x="145" y="199"/>
                  </a:lnTo>
                  <a:lnTo>
                    <a:pt x="173" y="178"/>
                  </a:lnTo>
                  <a:lnTo>
                    <a:pt x="195" y="159"/>
                  </a:lnTo>
                  <a:lnTo>
                    <a:pt x="207" y="149"/>
                  </a:lnTo>
                  <a:lnTo>
                    <a:pt x="222" y="136"/>
                  </a:lnTo>
                  <a:lnTo>
                    <a:pt x="242" y="124"/>
                  </a:lnTo>
                  <a:lnTo>
                    <a:pt x="263" y="110"/>
                  </a:lnTo>
                  <a:lnTo>
                    <a:pt x="287" y="97"/>
                  </a:lnTo>
                  <a:lnTo>
                    <a:pt x="311" y="87"/>
                  </a:lnTo>
                  <a:lnTo>
                    <a:pt x="337" y="79"/>
                  </a:lnTo>
                  <a:lnTo>
                    <a:pt x="361" y="77"/>
                  </a:lnTo>
                  <a:lnTo>
                    <a:pt x="381" y="77"/>
                  </a:lnTo>
                  <a:lnTo>
                    <a:pt x="397" y="77"/>
                  </a:lnTo>
                  <a:lnTo>
                    <a:pt x="410" y="76"/>
                  </a:lnTo>
                  <a:lnTo>
                    <a:pt x="419" y="76"/>
                  </a:lnTo>
                  <a:lnTo>
                    <a:pt x="426" y="74"/>
                  </a:lnTo>
                  <a:lnTo>
                    <a:pt x="434" y="73"/>
                  </a:lnTo>
                  <a:lnTo>
                    <a:pt x="439" y="72"/>
                  </a:lnTo>
                  <a:lnTo>
                    <a:pt x="446" y="71"/>
                  </a:lnTo>
                  <a:lnTo>
                    <a:pt x="456" y="68"/>
                  </a:lnTo>
                  <a:lnTo>
                    <a:pt x="470" y="66"/>
                  </a:lnTo>
                  <a:lnTo>
                    <a:pt x="487" y="63"/>
                  </a:lnTo>
                  <a:lnTo>
                    <a:pt x="504" y="59"/>
                  </a:lnTo>
                  <a:lnTo>
                    <a:pt x="521" y="57"/>
                  </a:lnTo>
                  <a:lnTo>
                    <a:pt x="536" y="53"/>
                  </a:lnTo>
                  <a:lnTo>
                    <a:pt x="549" y="48"/>
                  </a:lnTo>
                  <a:lnTo>
                    <a:pt x="557" y="44"/>
                  </a:lnTo>
                  <a:lnTo>
                    <a:pt x="562" y="40"/>
                  </a:lnTo>
                  <a:lnTo>
                    <a:pt x="569" y="37"/>
                  </a:lnTo>
                  <a:lnTo>
                    <a:pt x="579" y="30"/>
                  </a:lnTo>
                  <a:lnTo>
                    <a:pt x="589" y="25"/>
                  </a:lnTo>
                  <a:lnTo>
                    <a:pt x="602" y="19"/>
                  </a:lnTo>
                  <a:lnTo>
                    <a:pt x="615" y="13"/>
                  </a:lnTo>
                  <a:lnTo>
                    <a:pt x="631" y="8"/>
                  </a:lnTo>
                  <a:lnTo>
                    <a:pt x="648" y="4"/>
                  </a:lnTo>
                  <a:lnTo>
                    <a:pt x="666" y="1"/>
                  </a:lnTo>
                  <a:lnTo>
                    <a:pt x="685" y="0"/>
                  </a:lnTo>
                  <a:lnTo>
                    <a:pt x="704" y="1"/>
                  </a:lnTo>
                  <a:lnTo>
                    <a:pt x="724" y="5"/>
                  </a:lnTo>
                  <a:lnTo>
                    <a:pt x="745" y="13"/>
                  </a:lnTo>
                  <a:lnTo>
                    <a:pt x="767" y="23"/>
                  </a:lnTo>
                  <a:lnTo>
                    <a:pt x="788" y="37"/>
                  </a:lnTo>
                  <a:lnTo>
                    <a:pt x="810" y="54"/>
                  </a:lnTo>
                  <a:lnTo>
                    <a:pt x="844" y="93"/>
                  </a:lnTo>
                  <a:lnTo>
                    <a:pt x="864" y="130"/>
                  </a:lnTo>
                  <a:lnTo>
                    <a:pt x="874" y="165"/>
                  </a:lnTo>
                  <a:lnTo>
                    <a:pt x="874" y="198"/>
                  </a:lnTo>
                  <a:lnTo>
                    <a:pt x="869" y="227"/>
                  </a:lnTo>
                  <a:lnTo>
                    <a:pt x="860" y="251"/>
                  </a:lnTo>
                  <a:lnTo>
                    <a:pt x="851" y="271"/>
                  </a:lnTo>
                  <a:lnTo>
                    <a:pt x="843" y="284"/>
                  </a:lnTo>
                  <a:lnTo>
                    <a:pt x="835" y="292"/>
                  </a:lnTo>
                  <a:lnTo>
                    <a:pt x="826" y="303"/>
                  </a:lnTo>
                  <a:lnTo>
                    <a:pt x="815" y="314"/>
                  </a:lnTo>
                  <a:lnTo>
                    <a:pt x="802" y="326"/>
                  </a:lnTo>
                  <a:lnTo>
                    <a:pt x="790" y="339"/>
                  </a:lnTo>
                  <a:lnTo>
                    <a:pt x="777" y="350"/>
                  </a:lnTo>
                  <a:lnTo>
                    <a:pt x="766" y="360"/>
                  </a:lnTo>
                  <a:lnTo>
                    <a:pt x="757" y="369"/>
                  </a:lnTo>
                  <a:lnTo>
                    <a:pt x="747" y="378"/>
                  </a:lnTo>
                  <a:lnTo>
                    <a:pt x="733" y="389"/>
                  </a:lnTo>
                  <a:lnTo>
                    <a:pt x="716" y="405"/>
                  </a:lnTo>
                  <a:lnTo>
                    <a:pt x="697" y="421"/>
                  </a:lnTo>
                  <a:lnTo>
                    <a:pt x="679" y="440"/>
                  </a:lnTo>
                  <a:lnTo>
                    <a:pt x="661" y="461"/>
                  </a:lnTo>
                  <a:lnTo>
                    <a:pt x="644" y="484"/>
                  </a:lnTo>
                  <a:lnTo>
                    <a:pt x="631" y="508"/>
                  </a:lnTo>
                  <a:lnTo>
                    <a:pt x="619" y="532"/>
                  </a:lnTo>
                  <a:lnTo>
                    <a:pt x="609" y="553"/>
                  </a:lnTo>
                  <a:lnTo>
                    <a:pt x="600" y="573"/>
                  </a:lnTo>
                  <a:lnTo>
                    <a:pt x="593" y="592"/>
                  </a:lnTo>
                  <a:lnTo>
                    <a:pt x="585" y="609"/>
                  </a:lnTo>
                  <a:lnTo>
                    <a:pt x="579" y="624"/>
                  </a:lnTo>
                  <a:lnTo>
                    <a:pt x="574" y="636"/>
                  </a:lnTo>
                  <a:lnTo>
                    <a:pt x="569" y="648"/>
                  </a:lnTo>
                  <a:lnTo>
                    <a:pt x="564" y="660"/>
                  </a:lnTo>
                  <a:lnTo>
                    <a:pt x="557" y="672"/>
                  </a:lnTo>
                  <a:lnTo>
                    <a:pt x="550" y="684"/>
                  </a:lnTo>
                  <a:lnTo>
                    <a:pt x="541" y="694"/>
                  </a:lnTo>
                  <a:lnTo>
                    <a:pt x="531" y="706"/>
                  </a:lnTo>
                  <a:lnTo>
                    <a:pt x="520" y="717"/>
                  </a:lnTo>
                  <a:lnTo>
                    <a:pt x="507" y="727"/>
                  </a:lnTo>
                  <a:lnTo>
                    <a:pt x="494" y="736"/>
                  </a:lnTo>
                  <a:lnTo>
                    <a:pt x="479" y="746"/>
                  </a:lnTo>
                  <a:lnTo>
                    <a:pt x="463" y="755"/>
                  </a:lnTo>
                  <a:lnTo>
                    <a:pt x="445" y="764"/>
                  </a:lnTo>
                  <a:lnTo>
                    <a:pt x="426" y="773"/>
                  </a:lnTo>
                  <a:lnTo>
                    <a:pt x="406" y="780"/>
                  </a:lnTo>
                  <a:lnTo>
                    <a:pt x="386" y="789"/>
                  </a:lnTo>
                  <a:lnTo>
                    <a:pt x="363" y="795"/>
                  </a:lnTo>
                  <a:lnTo>
                    <a:pt x="339" y="803"/>
                  </a:lnTo>
                  <a:lnTo>
                    <a:pt x="315" y="808"/>
                  </a:lnTo>
                  <a:lnTo>
                    <a:pt x="292" y="812"/>
                  </a:lnTo>
                  <a:lnTo>
                    <a:pt x="270" y="813"/>
                  </a:lnTo>
                  <a:lnTo>
                    <a:pt x="247" y="812"/>
                  </a:lnTo>
                  <a:lnTo>
                    <a:pt x="227" y="808"/>
                  </a:lnTo>
                  <a:lnTo>
                    <a:pt x="205" y="803"/>
                  </a:lnTo>
                  <a:lnTo>
                    <a:pt x="186" y="795"/>
                  </a:lnTo>
                  <a:lnTo>
                    <a:pt x="168" y="786"/>
                  </a:lnTo>
                  <a:lnTo>
                    <a:pt x="149" y="776"/>
                  </a:lnTo>
                  <a:lnTo>
                    <a:pt x="131" y="764"/>
                  </a:lnTo>
                  <a:lnTo>
                    <a:pt x="115" y="751"/>
                  </a:lnTo>
                  <a:lnTo>
                    <a:pt x="98" y="737"/>
                  </a:lnTo>
                  <a:lnTo>
                    <a:pt x="83" y="721"/>
                  </a:lnTo>
                  <a:lnTo>
                    <a:pt x="69" y="706"/>
                  </a:lnTo>
                  <a:lnTo>
                    <a:pt x="57" y="688"/>
                  </a:lnTo>
                  <a:lnTo>
                    <a:pt x="44" y="671"/>
                  </a:lnTo>
                  <a:lnTo>
                    <a:pt x="24" y="634"/>
                  </a:lnTo>
                  <a:lnTo>
                    <a:pt x="11" y="594"/>
                  </a:lnTo>
                  <a:lnTo>
                    <a:pt x="2" y="553"/>
                  </a:lnTo>
                  <a:lnTo>
                    <a:pt x="0" y="514"/>
                  </a:lnTo>
                  <a:lnTo>
                    <a:pt x="0" y="478"/>
                  </a:lnTo>
                  <a:lnTo>
                    <a:pt x="1" y="446"/>
                  </a:lnTo>
                  <a:lnTo>
                    <a:pt x="4" y="422"/>
                  </a:lnTo>
                  <a:lnTo>
                    <a:pt x="6" y="406"/>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 name="Freeform 87">
              <a:extLst>
                <a:ext uri="{FF2B5EF4-FFF2-40B4-BE49-F238E27FC236}">
                  <a16:creationId xmlns:a16="http://schemas.microsoft.com/office/drawing/2014/main" id="{9DAC8431-6479-4E93-BDD8-5F35DFD65115}"/>
                </a:ext>
              </a:extLst>
            </p:cNvPr>
            <p:cNvSpPr>
              <a:spLocks noChangeArrowheads="1"/>
            </p:cNvSpPr>
            <p:nvPr/>
          </p:nvSpPr>
          <p:spPr bwMode="auto">
            <a:xfrm>
              <a:off x="67" y="3881"/>
              <a:ext cx="535" cy="210"/>
            </a:xfrm>
            <a:custGeom>
              <a:avLst/>
              <a:gdLst>
                <a:gd name="T0" fmla="*/ 2 w 1604"/>
                <a:gd name="T1" fmla="*/ 0 h 630"/>
                <a:gd name="T2" fmla="*/ 2 w 1604"/>
                <a:gd name="T3" fmla="*/ 0 h 630"/>
                <a:gd name="T4" fmla="*/ 1 w 1604"/>
                <a:gd name="T5" fmla="*/ 0 h 630"/>
                <a:gd name="T6" fmla="*/ 1 w 1604"/>
                <a:gd name="T7" fmla="*/ 0 h 630"/>
                <a:gd name="T8" fmla="*/ 1 w 1604"/>
                <a:gd name="T9" fmla="*/ 0 h 630"/>
                <a:gd name="T10" fmla="*/ 1 w 1604"/>
                <a:gd name="T11" fmla="*/ 0 h 630"/>
                <a:gd name="T12" fmla="*/ 1 w 1604"/>
                <a:gd name="T13" fmla="*/ 0 h 630"/>
                <a:gd name="T14" fmla="*/ 1 w 1604"/>
                <a:gd name="T15" fmla="*/ 0 h 630"/>
                <a:gd name="T16" fmla="*/ 0 w 1604"/>
                <a:gd name="T17" fmla="*/ 0 h 630"/>
                <a:gd name="T18" fmla="*/ 0 w 1604"/>
                <a:gd name="T19" fmla="*/ 0 h 630"/>
                <a:gd name="T20" fmla="*/ 0 w 1604"/>
                <a:gd name="T21" fmla="*/ 0 h 630"/>
                <a:gd name="T22" fmla="*/ 0 w 1604"/>
                <a:gd name="T23" fmla="*/ 0 h 630"/>
                <a:gd name="T24" fmla="*/ 0 w 1604"/>
                <a:gd name="T25" fmla="*/ 0 h 630"/>
                <a:gd name="T26" fmla="*/ 0 w 1604"/>
                <a:gd name="T27" fmla="*/ 1 h 630"/>
                <a:gd name="T28" fmla="*/ 0 w 1604"/>
                <a:gd name="T29" fmla="*/ 1 h 630"/>
                <a:gd name="T30" fmla="*/ 0 w 1604"/>
                <a:gd name="T31" fmla="*/ 1 h 630"/>
                <a:gd name="T32" fmla="*/ 0 w 1604"/>
                <a:gd name="T33" fmla="*/ 1 h 630"/>
                <a:gd name="T34" fmla="*/ 1 w 1604"/>
                <a:gd name="T35" fmla="*/ 1 h 630"/>
                <a:gd name="T36" fmla="*/ 1 w 1604"/>
                <a:gd name="T37" fmla="*/ 1 h 630"/>
                <a:gd name="T38" fmla="*/ 1 w 1604"/>
                <a:gd name="T39" fmla="*/ 1 h 630"/>
                <a:gd name="T40" fmla="*/ 1 w 1604"/>
                <a:gd name="T41" fmla="*/ 1 h 630"/>
                <a:gd name="T42" fmla="*/ 1 w 1604"/>
                <a:gd name="T43" fmla="*/ 1 h 630"/>
                <a:gd name="T44" fmla="*/ 1 w 1604"/>
                <a:gd name="T45" fmla="*/ 1 h 630"/>
                <a:gd name="T46" fmla="*/ 1 w 1604"/>
                <a:gd name="T47" fmla="*/ 1 h 630"/>
                <a:gd name="T48" fmla="*/ 1 w 1604"/>
                <a:gd name="T49" fmla="*/ 1 h 630"/>
                <a:gd name="T50" fmla="*/ 0 w 1604"/>
                <a:gd name="T51" fmla="*/ 1 h 630"/>
                <a:gd name="T52" fmla="*/ 0 w 1604"/>
                <a:gd name="T53" fmla="*/ 1 h 630"/>
                <a:gd name="T54" fmla="*/ 0 w 1604"/>
                <a:gd name="T55" fmla="*/ 1 h 630"/>
                <a:gd name="T56" fmla="*/ 0 w 1604"/>
                <a:gd name="T57" fmla="*/ 1 h 630"/>
                <a:gd name="T58" fmla="*/ 0 w 1604"/>
                <a:gd name="T59" fmla="*/ 0 h 630"/>
                <a:gd name="T60" fmla="*/ 0 w 1604"/>
                <a:gd name="T61" fmla="*/ 0 h 630"/>
                <a:gd name="T62" fmla="*/ 0 w 1604"/>
                <a:gd name="T63" fmla="*/ 0 h 630"/>
                <a:gd name="T64" fmla="*/ 0 w 1604"/>
                <a:gd name="T65" fmla="*/ 0 h 630"/>
                <a:gd name="T66" fmla="*/ 1 w 1604"/>
                <a:gd name="T67" fmla="*/ 0 h 630"/>
                <a:gd name="T68" fmla="*/ 1 w 1604"/>
                <a:gd name="T69" fmla="*/ 0 h 630"/>
                <a:gd name="T70" fmla="*/ 1 w 1604"/>
                <a:gd name="T71" fmla="*/ 0 h 630"/>
                <a:gd name="T72" fmla="*/ 1 w 1604"/>
                <a:gd name="T73" fmla="*/ 0 h 630"/>
                <a:gd name="T74" fmla="*/ 1 w 1604"/>
                <a:gd name="T75" fmla="*/ 1 h 630"/>
                <a:gd name="T76" fmla="*/ 1 w 1604"/>
                <a:gd name="T77" fmla="*/ 1 h 630"/>
                <a:gd name="T78" fmla="*/ 1 w 1604"/>
                <a:gd name="T79" fmla="*/ 1 h 630"/>
                <a:gd name="T80" fmla="*/ 2 w 1604"/>
                <a:gd name="T81" fmla="*/ 1 h 630"/>
                <a:gd name="T82" fmla="*/ 2 w 1604"/>
                <a:gd name="T83" fmla="*/ 1 h 630"/>
                <a:gd name="T84" fmla="*/ 2 w 1604"/>
                <a:gd name="T85" fmla="*/ 1 h 630"/>
                <a:gd name="T86" fmla="*/ 2 w 1604"/>
                <a:gd name="T87" fmla="*/ 1 h 630"/>
                <a:gd name="T88" fmla="*/ 2 w 1604"/>
                <a:gd name="T89" fmla="*/ 1 h 630"/>
                <a:gd name="T90" fmla="*/ 2 w 1604"/>
                <a:gd name="T91" fmla="*/ 1 h 630"/>
                <a:gd name="T92" fmla="*/ 2 w 1604"/>
                <a:gd name="T93" fmla="*/ 0 h 630"/>
                <a:gd name="T94" fmla="*/ 2 w 1604"/>
                <a:gd name="T95" fmla="*/ 0 h 630"/>
                <a:gd name="T96" fmla="*/ 2 w 1604"/>
                <a:gd name="T97" fmla="*/ 0 h 630"/>
                <a:gd name="T98" fmla="*/ 2 w 1604"/>
                <a:gd name="T99" fmla="*/ 0 h 630"/>
                <a:gd name="T100" fmla="*/ 2 w 1604"/>
                <a:gd name="T101" fmla="*/ 0 h 630"/>
                <a:gd name="T102" fmla="*/ 2 w 1604"/>
                <a:gd name="T103" fmla="*/ 0 h 6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04" h="630">
                  <a:moveTo>
                    <a:pt x="1296" y="35"/>
                  </a:moveTo>
                  <a:lnTo>
                    <a:pt x="1278" y="37"/>
                  </a:lnTo>
                  <a:lnTo>
                    <a:pt x="1259" y="40"/>
                  </a:lnTo>
                  <a:lnTo>
                    <a:pt x="1239" y="41"/>
                  </a:lnTo>
                  <a:lnTo>
                    <a:pt x="1218" y="42"/>
                  </a:lnTo>
                  <a:lnTo>
                    <a:pt x="1195" y="44"/>
                  </a:lnTo>
                  <a:lnTo>
                    <a:pt x="1171" y="44"/>
                  </a:lnTo>
                  <a:lnTo>
                    <a:pt x="1148" y="44"/>
                  </a:lnTo>
                  <a:lnTo>
                    <a:pt x="1124" y="44"/>
                  </a:lnTo>
                  <a:lnTo>
                    <a:pt x="1102" y="44"/>
                  </a:lnTo>
                  <a:lnTo>
                    <a:pt x="1079" y="42"/>
                  </a:lnTo>
                  <a:lnTo>
                    <a:pt x="1056" y="41"/>
                  </a:lnTo>
                  <a:lnTo>
                    <a:pt x="1036" y="40"/>
                  </a:lnTo>
                  <a:lnTo>
                    <a:pt x="1016" y="39"/>
                  </a:lnTo>
                  <a:lnTo>
                    <a:pt x="997" y="37"/>
                  </a:lnTo>
                  <a:lnTo>
                    <a:pt x="981" y="35"/>
                  </a:lnTo>
                  <a:lnTo>
                    <a:pt x="967" y="34"/>
                  </a:lnTo>
                  <a:lnTo>
                    <a:pt x="950" y="31"/>
                  </a:lnTo>
                  <a:lnTo>
                    <a:pt x="929" y="29"/>
                  </a:lnTo>
                  <a:lnTo>
                    <a:pt x="902" y="25"/>
                  </a:lnTo>
                  <a:lnTo>
                    <a:pt x="871" y="21"/>
                  </a:lnTo>
                  <a:lnTo>
                    <a:pt x="837" y="17"/>
                  </a:lnTo>
                  <a:lnTo>
                    <a:pt x="798" y="13"/>
                  </a:lnTo>
                  <a:lnTo>
                    <a:pt x="757" y="10"/>
                  </a:lnTo>
                  <a:lnTo>
                    <a:pt x="713" y="6"/>
                  </a:lnTo>
                  <a:lnTo>
                    <a:pt x="668" y="3"/>
                  </a:lnTo>
                  <a:lnTo>
                    <a:pt x="621" y="1"/>
                  </a:lnTo>
                  <a:lnTo>
                    <a:pt x="573" y="0"/>
                  </a:lnTo>
                  <a:lnTo>
                    <a:pt x="525" y="0"/>
                  </a:lnTo>
                  <a:lnTo>
                    <a:pt x="477" y="1"/>
                  </a:lnTo>
                  <a:lnTo>
                    <a:pt x="431" y="3"/>
                  </a:lnTo>
                  <a:lnTo>
                    <a:pt x="384" y="7"/>
                  </a:lnTo>
                  <a:lnTo>
                    <a:pt x="340" y="13"/>
                  </a:lnTo>
                  <a:lnTo>
                    <a:pt x="297" y="21"/>
                  </a:lnTo>
                  <a:lnTo>
                    <a:pt x="258" y="30"/>
                  </a:lnTo>
                  <a:lnTo>
                    <a:pt x="224" y="40"/>
                  </a:lnTo>
                  <a:lnTo>
                    <a:pt x="192" y="51"/>
                  </a:lnTo>
                  <a:lnTo>
                    <a:pt x="163" y="63"/>
                  </a:lnTo>
                  <a:lnTo>
                    <a:pt x="138" y="76"/>
                  </a:lnTo>
                  <a:lnTo>
                    <a:pt x="115" y="90"/>
                  </a:lnTo>
                  <a:lnTo>
                    <a:pt x="96" y="104"/>
                  </a:lnTo>
                  <a:lnTo>
                    <a:pt x="79" y="119"/>
                  </a:lnTo>
                  <a:lnTo>
                    <a:pt x="63" y="136"/>
                  </a:lnTo>
                  <a:lnTo>
                    <a:pt x="51" y="151"/>
                  </a:lnTo>
                  <a:lnTo>
                    <a:pt x="39" y="167"/>
                  </a:lnTo>
                  <a:lnTo>
                    <a:pt x="31" y="184"/>
                  </a:lnTo>
                  <a:lnTo>
                    <a:pt x="22" y="201"/>
                  </a:lnTo>
                  <a:lnTo>
                    <a:pt x="15" y="218"/>
                  </a:lnTo>
                  <a:lnTo>
                    <a:pt x="9" y="234"/>
                  </a:lnTo>
                  <a:lnTo>
                    <a:pt x="4" y="253"/>
                  </a:lnTo>
                  <a:lnTo>
                    <a:pt x="2" y="273"/>
                  </a:lnTo>
                  <a:lnTo>
                    <a:pt x="0" y="294"/>
                  </a:lnTo>
                  <a:lnTo>
                    <a:pt x="2" y="318"/>
                  </a:lnTo>
                  <a:lnTo>
                    <a:pt x="5" y="342"/>
                  </a:lnTo>
                  <a:lnTo>
                    <a:pt x="12" y="368"/>
                  </a:lnTo>
                  <a:lnTo>
                    <a:pt x="20" y="391"/>
                  </a:lnTo>
                  <a:lnTo>
                    <a:pt x="33" y="417"/>
                  </a:lnTo>
                  <a:lnTo>
                    <a:pt x="46" y="437"/>
                  </a:lnTo>
                  <a:lnTo>
                    <a:pt x="60" y="456"/>
                  </a:lnTo>
                  <a:lnTo>
                    <a:pt x="77" y="473"/>
                  </a:lnTo>
                  <a:lnTo>
                    <a:pt x="96" y="491"/>
                  </a:lnTo>
                  <a:lnTo>
                    <a:pt x="118" y="507"/>
                  </a:lnTo>
                  <a:lnTo>
                    <a:pt x="142" y="523"/>
                  </a:lnTo>
                  <a:lnTo>
                    <a:pt x="168" y="536"/>
                  </a:lnTo>
                  <a:lnTo>
                    <a:pt x="198" y="549"/>
                  </a:lnTo>
                  <a:lnTo>
                    <a:pt x="231" y="560"/>
                  </a:lnTo>
                  <a:lnTo>
                    <a:pt x="263" y="567"/>
                  </a:lnTo>
                  <a:lnTo>
                    <a:pt x="292" y="570"/>
                  </a:lnTo>
                  <a:lnTo>
                    <a:pt x="320" y="572"/>
                  </a:lnTo>
                  <a:lnTo>
                    <a:pt x="346" y="572"/>
                  </a:lnTo>
                  <a:lnTo>
                    <a:pt x="373" y="569"/>
                  </a:lnTo>
                  <a:lnTo>
                    <a:pt x="399" y="567"/>
                  </a:lnTo>
                  <a:lnTo>
                    <a:pt x="427" y="564"/>
                  </a:lnTo>
                  <a:lnTo>
                    <a:pt x="456" y="563"/>
                  </a:lnTo>
                  <a:lnTo>
                    <a:pt x="486" y="563"/>
                  </a:lnTo>
                  <a:lnTo>
                    <a:pt x="518" y="565"/>
                  </a:lnTo>
                  <a:lnTo>
                    <a:pt x="553" y="570"/>
                  </a:lnTo>
                  <a:lnTo>
                    <a:pt x="591" y="578"/>
                  </a:lnTo>
                  <a:lnTo>
                    <a:pt x="632" y="591"/>
                  </a:lnTo>
                  <a:lnTo>
                    <a:pt x="678" y="607"/>
                  </a:lnTo>
                  <a:lnTo>
                    <a:pt x="728" y="630"/>
                  </a:lnTo>
                  <a:lnTo>
                    <a:pt x="719" y="618"/>
                  </a:lnTo>
                  <a:lnTo>
                    <a:pt x="711" y="606"/>
                  </a:lnTo>
                  <a:lnTo>
                    <a:pt x="702" y="594"/>
                  </a:lnTo>
                  <a:lnTo>
                    <a:pt x="692" y="584"/>
                  </a:lnTo>
                  <a:lnTo>
                    <a:pt x="680" y="573"/>
                  </a:lnTo>
                  <a:lnTo>
                    <a:pt x="669" y="563"/>
                  </a:lnTo>
                  <a:lnTo>
                    <a:pt x="656" y="554"/>
                  </a:lnTo>
                  <a:lnTo>
                    <a:pt x="644" y="544"/>
                  </a:lnTo>
                  <a:lnTo>
                    <a:pt x="629" y="535"/>
                  </a:lnTo>
                  <a:lnTo>
                    <a:pt x="613" y="528"/>
                  </a:lnTo>
                  <a:lnTo>
                    <a:pt x="596" y="519"/>
                  </a:lnTo>
                  <a:lnTo>
                    <a:pt x="577" y="511"/>
                  </a:lnTo>
                  <a:lnTo>
                    <a:pt x="557" y="505"/>
                  </a:lnTo>
                  <a:lnTo>
                    <a:pt x="535" y="499"/>
                  </a:lnTo>
                  <a:lnTo>
                    <a:pt x="513" y="492"/>
                  </a:lnTo>
                  <a:lnTo>
                    <a:pt x="487" y="487"/>
                  </a:lnTo>
                  <a:lnTo>
                    <a:pt x="467" y="483"/>
                  </a:lnTo>
                  <a:lnTo>
                    <a:pt x="447" y="480"/>
                  </a:lnTo>
                  <a:lnTo>
                    <a:pt x="428" y="477"/>
                  </a:lnTo>
                  <a:lnTo>
                    <a:pt x="410" y="476"/>
                  </a:lnTo>
                  <a:lnTo>
                    <a:pt x="393" y="475"/>
                  </a:lnTo>
                  <a:lnTo>
                    <a:pt x="376" y="473"/>
                  </a:lnTo>
                  <a:lnTo>
                    <a:pt x="361" y="472"/>
                  </a:lnTo>
                  <a:lnTo>
                    <a:pt x="347" y="472"/>
                  </a:lnTo>
                  <a:lnTo>
                    <a:pt x="333" y="472"/>
                  </a:lnTo>
                  <a:lnTo>
                    <a:pt x="321" y="472"/>
                  </a:lnTo>
                  <a:lnTo>
                    <a:pt x="308" y="472"/>
                  </a:lnTo>
                  <a:lnTo>
                    <a:pt x="297" y="472"/>
                  </a:lnTo>
                  <a:lnTo>
                    <a:pt x="287" y="472"/>
                  </a:lnTo>
                  <a:lnTo>
                    <a:pt x="277" y="472"/>
                  </a:lnTo>
                  <a:lnTo>
                    <a:pt x="268" y="471"/>
                  </a:lnTo>
                  <a:lnTo>
                    <a:pt x="260" y="471"/>
                  </a:lnTo>
                  <a:lnTo>
                    <a:pt x="235" y="462"/>
                  </a:lnTo>
                  <a:lnTo>
                    <a:pt x="212" y="449"/>
                  </a:lnTo>
                  <a:lnTo>
                    <a:pt x="193" y="432"/>
                  </a:lnTo>
                  <a:lnTo>
                    <a:pt x="178" y="412"/>
                  </a:lnTo>
                  <a:lnTo>
                    <a:pt x="167" y="389"/>
                  </a:lnTo>
                  <a:lnTo>
                    <a:pt x="159" y="366"/>
                  </a:lnTo>
                  <a:lnTo>
                    <a:pt x="157" y="345"/>
                  </a:lnTo>
                  <a:lnTo>
                    <a:pt x="159" y="325"/>
                  </a:lnTo>
                  <a:lnTo>
                    <a:pt x="163" y="312"/>
                  </a:lnTo>
                  <a:lnTo>
                    <a:pt x="168" y="301"/>
                  </a:lnTo>
                  <a:lnTo>
                    <a:pt x="174" y="288"/>
                  </a:lnTo>
                  <a:lnTo>
                    <a:pt x="182" y="277"/>
                  </a:lnTo>
                  <a:lnTo>
                    <a:pt x="193" y="265"/>
                  </a:lnTo>
                  <a:lnTo>
                    <a:pt x="205" y="255"/>
                  </a:lnTo>
                  <a:lnTo>
                    <a:pt x="220" y="247"/>
                  </a:lnTo>
                  <a:lnTo>
                    <a:pt x="236" y="238"/>
                  </a:lnTo>
                  <a:lnTo>
                    <a:pt x="256" y="231"/>
                  </a:lnTo>
                  <a:lnTo>
                    <a:pt x="278" y="226"/>
                  </a:lnTo>
                  <a:lnTo>
                    <a:pt x="302" y="223"/>
                  </a:lnTo>
                  <a:lnTo>
                    <a:pt x="330" y="221"/>
                  </a:lnTo>
                  <a:lnTo>
                    <a:pt x="360" y="221"/>
                  </a:lnTo>
                  <a:lnTo>
                    <a:pt x="394" y="225"/>
                  </a:lnTo>
                  <a:lnTo>
                    <a:pt x="431" y="230"/>
                  </a:lnTo>
                  <a:lnTo>
                    <a:pt x="471" y="239"/>
                  </a:lnTo>
                  <a:lnTo>
                    <a:pt x="485" y="243"/>
                  </a:lnTo>
                  <a:lnTo>
                    <a:pt x="501" y="249"/>
                  </a:lnTo>
                  <a:lnTo>
                    <a:pt x="520" y="255"/>
                  </a:lnTo>
                  <a:lnTo>
                    <a:pt x="540" y="264"/>
                  </a:lnTo>
                  <a:lnTo>
                    <a:pt x="562" y="273"/>
                  </a:lnTo>
                  <a:lnTo>
                    <a:pt x="583" y="283"/>
                  </a:lnTo>
                  <a:lnTo>
                    <a:pt x="606" y="294"/>
                  </a:lnTo>
                  <a:lnTo>
                    <a:pt x="629" y="306"/>
                  </a:lnTo>
                  <a:lnTo>
                    <a:pt x="651" y="317"/>
                  </a:lnTo>
                  <a:lnTo>
                    <a:pt x="674" y="328"/>
                  </a:lnTo>
                  <a:lnTo>
                    <a:pt x="694" y="339"/>
                  </a:lnTo>
                  <a:lnTo>
                    <a:pt x="714" y="349"/>
                  </a:lnTo>
                  <a:lnTo>
                    <a:pt x="733" y="359"/>
                  </a:lnTo>
                  <a:lnTo>
                    <a:pt x="748" y="368"/>
                  </a:lnTo>
                  <a:lnTo>
                    <a:pt x="762" y="375"/>
                  </a:lnTo>
                  <a:lnTo>
                    <a:pt x="774" y="381"/>
                  </a:lnTo>
                  <a:lnTo>
                    <a:pt x="785" y="388"/>
                  </a:lnTo>
                  <a:lnTo>
                    <a:pt x="801" y="397"/>
                  </a:lnTo>
                  <a:lnTo>
                    <a:pt x="823" y="407"/>
                  </a:lnTo>
                  <a:lnTo>
                    <a:pt x="847" y="418"/>
                  </a:lnTo>
                  <a:lnTo>
                    <a:pt x="875" y="429"/>
                  </a:lnTo>
                  <a:lnTo>
                    <a:pt x="905" y="442"/>
                  </a:lnTo>
                  <a:lnTo>
                    <a:pt x="939" y="456"/>
                  </a:lnTo>
                  <a:lnTo>
                    <a:pt x="976" y="470"/>
                  </a:lnTo>
                  <a:lnTo>
                    <a:pt x="1013" y="482"/>
                  </a:lnTo>
                  <a:lnTo>
                    <a:pt x="1053" y="496"/>
                  </a:lnTo>
                  <a:lnTo>
                    <a:pt x="1094" y="509"/>
                  </a:lnTo>
                  <a:lnTo>
                    <a:pt x="1136" y="521"/>
                  </a:lnTo>
                  <a:lnTo>
                    <a:pt x="1179" y="531"/>
                  </a:lnTo>
                  <a:lnTo>
                    <a:pt x="1222" y="541"/>
                  </a:lnTo>
                  <a:lnTo>
                    <a:pt x="1265" y="549"/>
                  </a:lnTo>
                  <a:lnTo>
                    <a:pt x="1306" y="555"/>
                  </a:lnTo>
                  <a:lnTo>
                    <a:pt x="1331" y="558"/>
                  </a:lnTo>
                  <a:lnTo>
                    <a:pt x="1353" y="558"/>
                  </a:lnTo>
                  <a:lnTo>
                    <a:pt x="1373" y="558"/>
                  </a:lnTo>
                  <a:lnTo>
                    <a:pt x="1391" y="555"/>
                  </a:lnTo>
                  <a:lnTo>
                    <a:pt x="1406" y="552"/>
                  </a:lnTo>
                  <a:lnTo>
                    <a:pt x="1421" y="547"/>
                  </a:lnTo>
                  <a:lnTo>
                    <a:pt x="1434" y="540"/>
                  </a:lnTo>
                  <a:lnTo>
                    <a:pt x="1445" y="533"/>
                  </a:lnTo>
                  <a:lnTo>
                    <a:pt x="1455" y="524"/>
                  </a:lnTo>
                  <a:lnTo>
                    <a:pt x="1466" y="514"/>
                  </a:lnTo>
                  <a:lnTo>
                    <a:pt x="1475" y="504"/>
                  </a:lnTo>
                  <a:lnTo>
                    <a:pt x="1485" y="492"/>
                  </a:lnTo>
                  <a:lnTo>
                    <a:pt x="1495" y="480"/>
                  </a:lnTo>
                  <a:lnTo>
                    <a:pt x="1505" y="467"/>
                  </a:lnTo>
                  <a:lnTo>
                    <a:pt x="1517" y="453"/>
                  </a:lnTo>
                  <a:lnTo>
                    <a:pt x="1529" y="439"/>
                  </a:lnTo>
                  <a:lnTo>
                    <a:pt x="1548" y="415"/>
                  </a:lnTo>
                  <a:lnTo>
                    <a:pt x="1566" y="389"/>
                  </a:lnTo>
                  <a:lnTo>
                    <a:pt x="1581" y="361"/>
                  </a:lnTo>
                  <a:lnTo>
                    <a:pt x="1593" y="334"/>
                  </a:lnTo>
                  <a:lnTo>
                    <a:pt x="1601" y="303"/>
                  </a:lnTo>
                  <a:lnTo>
                    <a:pt x="1604" y="274"/>
                  </a:lnTo>
                  <a:lnTo>
                    <a:pt x="1603" y="245"/>
                  </a:lnTo>
                  <a:lnTo>
                    <a:pt x="1596" y="216"/>
                  </a:lnTo>
                  <a:lnTo>
                    <a:pt x="1585" y="186"/>
                  </a:lnTo>
                  <a:lnTo>
                    <a:pt x="1574" y="158"/>
                  </a:lnTo>
                  <a:lnTo>
                    <a:pt x="1561" y="133"/>
                  </a:lnTo>
                  <a:lnTo>
                    <a:pt x="1550" y="110"/>
                  </a:lnTo>
                  <a:lnTo>
                    <a:pt x="1536" y="92"/>
                  </a:lnTo>
                  <a:lnTo>
                    <a:pt x="1523" y="74"/>
                  </a:lnTo>
                  <a:lnTo>
                    <a:pt x="1508" y="60"/>
                  </a:lnTo>
                  <a:lnTo>
                    <a:pt x="1492" y="47"/>
                  </a:lnTo>
                  <a:lnTo>
                    <a:pt x="1475" y="39"/>
                  </a:lnTo>
                  <a:lnTo>
                    <a:pt x="1456" y="31"/>
                  </a:lnTo>
                  <a:lnTo>
                    <a:pt x="1435" y="27"/>
                  </a:lnTo>
                  <a:lnTo>
                    <a:pt x="1412" y="25"/>
                  </a:lnTo>
                  <a:lnTo>
                    <a:pt x="1387" y="23"/>
                  </a:lnTo>
                  <a:lnTo>
                    <a:pt x="1359" y="26"/>
                  </a:lnTo>
                  <a:lnTo>
                    <a:pt x="1329" y="30"/>
                  </a:lnTo>
                  <a:lnTo>
                    <a:pt x="1296" y="35"/>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 name="Freeform 88">
              <a:extLst>
                <a:ext uri="{FF2B5EF4-FFF2-40B4-BE49-F238E27FC236}">
                  <a16:creationId xmlns:a16="http://schemas.microsoft.com/office/drawing/2014/main" id="{55454D7C-F3BA-42FD-9235-7D01D4D055C6}"/>
                </a:ext>
              </a:extLst>
            </p:cNvPr>
            <p:cNvSpPr>
              <a:spLocks noChangeArrowheads="1"/>
            </p:cNvSpPr>
            <p:nvPr/>
          </p:nvSpPr>
          <p:spPr bwMode="auto">
            <a:xfrm>
              <a:off x="781" y="3736"/>
              <a:ext cx="91" cy="30"/>
            </a:xfrm>
            <a:custGeom>
              <a:avLst/>
              <a:gdLst>
                <a:gd name="T0" fmla="*/ 0 w 275"/>
                <a:gd name="T1" fmla="*/ 0 h 91"/>
                <a:gd name="T2" fmla="*/ 0 w 275"/>
                <a:gd name="T3" fmla="*/ 0 h 91"/>
                <a:gd name="T4" fmla="*/ 0 w 275"/>
                <a:gd name="T5" fmla="*/ 0 h 91"/>
                <a:gd name="T6" fmla="*/ 0 w 275"/>
                <a:gd name="T7" fmla="*/ 0 h 91"/>
                <a:gd name="T8" fmla="*/ 0 w 275"/>
                <a:gd name="T9" fmla="*/ 0 h 91"/>
                <a:gd name="T10" fmla="*/ 0 w 275"/>
                <a:gd name="T11" fmla="*/ 0 h 91"/>
                <a:gd name="T12" fmla="*/ 0 w 275"/>
                <a:gd name="T13" fmla="*/ 0 h 91"/>
                <a:gd name="T14" fmla="*/ 0 w 275"/>
                <a:gd name="T15" fmla="*/ 0 h 91"/>
                <a:gd name="T16" fmla="*/ 0 w 275"/>
                <a:gd name="T17" fmla="*/ 0 h 91"/>
                <a:gd name="T18" fmla="*/ 0 w 275"/>
                <a:gd name="T19" fmla="*/ 0 h 91"/>
                <a:gd name="T20" fmla="*/ 0 w 275"/>
                <a:gd name="T21" fmla="*/ 0 h 91"/>
                <a:gd name="T22" fmla="*/ 0 w 275"/>
                <a:gd name="T23" fmla="*/ 0 h 91"/>
                <a:gd name="T24" fmla="*/ 0 w 275"/>
                <a:gd name="T25" fmla="*/ 0 h 91"/>
                <a:gd name="T26" fmla="*/ 0 w 275"/>
                <a:gd name="T27" fmla="*/ 0 h 91"/>
                <a:gd name="T28" fmla="*/ 0 w 275"/>
                <a:gd name="T29" fmla="*/ 0 h 91"/>
                <a:gd name="T30" fmla="*/ 0 w 275"/>
                <a:gd name="T31" fmla="*/ 0 h 91"/>
                <a:gd name="T32" fmla="*/ 0 w 275"/>
                <a:gd name="T33" fmla="*/ 0 h 91"/>
                <a:gd name="T34" fmla="*/ 0 w 275"/>
                <a:gd name="T35" fmla="*/ 0 h 91"/>
                <a:gd name="T36" fmla="*/ 0 w 275"/>
                <a:gd name="T37" fmla="*/ 0 h 91"/>
                <a:gd name="T38" fmla="*/ 0 w 275"/>
                <a:gd name="T39" fmla="*/ 0 h 91"/>
                <a:gd name="T40" fmla="*/ 0 w 275"/>
                <a:gd name="T41" fmla="*/ 0 h 91"/>
                <a:gd name="T42" fmla="*/ 0 w 275"/>
                <a:gd name="T43" fmla="*/ 0 h 91"/>
                <a:gd name="T44" fmla="*/ 0 w 275"/>
                <a:gd name="T45" fmla="*/ 0 h 91"/>
                <a:gd name="T46" fmla="*/ 0 w 275"/>
                <a:gd name="T47" fmla="*/ 0 h 91"/>
                <a:gd name="T48" fmla="*/ 0 w 275"/>
                <a:gd name="T49" fmla="*/ 0 h 91"/>
                <a:gd name="T50" fmla="*/ 0 w 275"/>
                <a:gd name="T51" fmla="*/ 0 h 91"/>
                <a:gd name="T52" fmla="*/ 0 w 275"/>
                <a:gd name="T53" fmla="*/ 0 h 91"/>
                <a:gd name="T54" fmla="*/ 0 w 275"/>
                <a:gd name="T55" fmla="*/ 0 h 91"/>
                <a:gd name="T56" fmla="*/ 0 w 275"/>
                <a:gd name="T57" fmla="*/ 0 h 91"/>
                <a:gd name="T58" fmla="*/ 0 w 275"/>
                <a:gd name="T59" fmla="*/ 0 h 91"/>
                <a:gd name="T60" fmla="*/ 0 w 275"/>
                <a:gd name="T61" fmla="*/ 0 h 91"/>
                <a:gd name="T62" fmla="*/ 0 w 275"/>
                <a:gd name="T63" fmla="*/ 0 h 91"/>
                <a:gd name="T64" fmla="*/ 0 w 275"/>
                <a:gd name="T65" fmla="*/ 0 h 91"/>
                <a:gd name="T66" fmla="*/ 0 w 275"/>
                <a:gd name="T67" fmla="*/ 0 h 91"/>
                <a:gd name="T68" fmla="*/ 0 w 275"/>
                <a:gd name="T69" fmla="*/ 0 h 91"/>
                <a:gd name="T70" fmla="*/ 0 w 275"/>
                <a:gd name="T71" fmla="*/ 0 h 91"/>
                <a:gd name="T72" fmla="*/ 0 w 275"/>
                <a:gd name="T73" fmla="*/ 0 h 91"/>
                <a:gd name="T74" fmla="*/ 0 w 275"/>
                <a:gd name="T75" fmla="*/ 0 h 91"/>
                <a:gd name="T76" fmla="*/ 0 w 275"/>
                <a:gd name="T77" fmla="*/ 0 h 91"/>
                <a:gd name="T78" fmla="*/ 0 w 275"/>
                <a:gd name="T79" fmla="*/ 0 h 91"/>
                <a:gd name="T80" fmla="*/ 0 w 275"/>
                <a:gd name="T81" fmla="*/ 0 h 91"/>
                <a:gd name="T82" fmla="*/ 0 w 275"/>
                <a:gd name="T83" fmla="*/ 0 h 91"/>
                <a:gd name="T84" fmla="*/ 0 w 275"/>
                <a:gd name="T85" fmla="*/ 0 h 91"/>
                <a:gd name="T86" fmla="*/ 0 w 275"/>
                <a:gd name="T87" fmla="*/ 0 h 91"/>
                <a:gd name="T88" fmla="*/ 0 w 275"/>
                <a:gd name="T89" fmla="*/ 0 h 91"/>
                <a:gd name="T90" fmla="*/ 0 w 275"/>
                <a:gd name="T91" fmla="*/ 0 h 91"/>
                <a:gd name="T92" fmla="*/ 0 w 275"/>
                <a:gd name="T93" fmla="*/ 0 h 91"/>
                <a:gd name="T94" fmla="*/ 0 w 275"/>
                <a:gd name="T95" fmla="*/ 0 h 91"/>
                <a:gd name="T96" fmla="*/ 0 w 275"/>
                <a:gd name="T97" fmla="*/ 0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75" h="91">
                  <a:moveTo>
                    <a:pt x="0" y="63"/>
                  </a:moveTo>
                  <a:lnTo>
                    <a:pt x="0" y="56"/>
                  </a:lnTo>
                  <a:lnTo>
                    <a:pt x="2" y="47"/>
                  </a:lnTo>
                  <a:lnTo>
                    <a:pt x="5" y="35"/>
                  </a:lnTo>
                  <a:lnTo>
                    <a:pt x="11" y="24"/>
                  </a:lnTo>
                  <a:lnTo>
                    <a:pt x="19" y="14"/>
                  </a:lnTo>
                  <a:lnTo>
                    <a:pt x="29" y="5"/>
                  </a:lnTo>
                  <a:lnTo>
                    <a:pt x="43" y="0"/>
                  </a:lnTo>
                  <a:lnTo>
                    <a:pt x="61" y="0"/>
                  </a:lnTo>
                  <a:lnTo>
                    <a:pt x="71" y="1"/>
                  </a:lnTo>
                  <a:lnTo>
                    <a:pt x="82" y="4"/>
                  </a:lnTo>
                  <a:lnTo>
                    <a:pt x="95" y="6"/>
                  </a:lnTo>
                  <a:lnTo>
                    <a:pt x="109" y="10"/>
                  </a:lnTo>
                  <a:lnTo>
                    <a:pt x="124" y="14"/>
                  </a:lnTo>
                  <a:lnTo>
                    <a:pt x="138" y="18"/>
                  </a:lnTo>
                  <a:lnTo>
                    <a:pt x="154" y="21"/>
                  </a:lnTo>
                  <a:lnTo>
                    <a:pt x="169" y="24"/>
                  </a:lnTo>
                  <a:lnTo>
                    <a:pt x="185" y="28"/>
                  </a:lnTo>
                  <a:lnTo>
                    <a:pt x="198" y="32"/>
                  </a:lnTo>
                  <a:lnTo>
                    <a:pt x="212" y="34"/>
                  </a:lnTo>
                  <a:lnTo>
                    <a:pt x="226" y="37"/>
                  </a:lnTo>
                  <a:lnTo>
                    <a:pt x="238" y="38"/>
                  </a:lnTo>
                  <a:lnTo>
                    <a:pt x="249" y="39"/>
                  </a:lnTo>
                  <a:lnTo>
                    <a:pt x="258" y="39"/>
                  </a:lnTo>
                  <a:lnTo>
                    <a:pt x="264" y="38"/>
                  </a:lnTo>
                  <a:lnTo>
                    <a:pt x="273" y="37"/>
                  </a:lnTo>
                  <a:lnTo>
                    <a:pt x="275" y="37"/>
                  </a:lnTo>
                  <a:lnTo>
                    <a:pt x="273" y="40"/>
                  </a:lnTo>
                  <a:lnTo>
                    <a:pt x="267" y="44"/>
                  </a:lnTo>
                  <a:lnTo>
                    <a:pt x="259" y="49"/>
                  </a:lnTo>
                  <a:lnTo>
                    <a:pt x="249" y="54"/>
                  </a:lnTo>
                  <a:lnTo>
                    <a:pt x="240" y="58"/>
                  </a:lnTo>
                  <a:lnTo>
                    <a:pt x="231" y="61"/>
                  </a:lnTo>
                  <a:lnTo>
                    <a:pt x="220" y="62"/>
                  </a:lnTo>
                  <a:lnTo>
                    <a:pt x="202" y="63"/>
                  </a:lnTo>
                  <a:lnTo>
                    <a:pt x="180" y="64"/>
                  </a:lnTo>
                  <a:lnTo>
                    <a:pt x="154" y="66"/>
                  </a:lnTo>
                  <a:lnTo>
                    <a:pt x="129" y="67"/>
                  </a:lnTo>
                  <a:lnTo>
                    <a:pt x="104" y="69"/>
                  </a:lnTo>
                  <a:lnTo>
                    <a:pt x="81" y="73"/>
                  </a:lnTo>
                  <a:lnTo>
                    <a:pt x="65" y="79"/>
                  </a:lnTo>
                  <a:lnTo>
                    <a:pt x="52" y="86"/>
                  </a:lnTo>
                  <a:lnTo>
                    <a:pt x="40" y="90"/>
                  </a:lnTo>
                  <a:lnTo>
                    <a:pt x="29" y="91"/>
                  </a:lnTo>
                  <a:lnTo>
                    <a:pt x="21" y="90"/>
                  </a:lnTo>
                  <a:lnTo>
                    <a:pt x="13" y="87"/>
                  </a:lnTo>
                  <a:lnTo>
                    <a:pt x="8" y="81"/>
                  </a:lnTo>
                  <a:lnTo>
                    <a:pt x="3" y="73"/>
                  </a:lnTo>
                  <a:lnTo>
                    <a:pt x="0" y="63"/>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 name="Freeform 89">
              <a:extLst>
                <a:ext uri="{FF2B5EF4-FFF2-40B4-BE49-F238E27FC236}">
                  <a16:creationId xmlns:a16="http://schemas.microsoft.com/office/drawing/2014/main" id="{A2BCCDBA-166A-4A9B-914F-EC127456BF33}"/>
                </a:ext>
              </a:extLst>
            </p:cNvPr>
            <p:cNvSpPr>
              <a:spLocks noChangeArrowheads="1"/>
            </p:cNvSpPr>
            <p:nvPr/>
          </p:nvSpPr>
          <p:spPr bwMode="auto">
            <a:xfrm>
              <a:off x="683" y="3679"/>
              <a:ext cx="128" cy="188"/>
            </a:xfrm>
            <a:custGeom>
              <a:avLst/>
              <a:gdLst>
                <a:gd name="T0" fmla="*/ 0 w 385"/>
                <a:gd name="T1" fmla="*/ 0 h 561"/>
                <a:gd name="T2" fmla="*/ 0 w 385"/>
                <a:gd name="T3" fmla="*/ 0 h 561"/>
                <a:gd name="T4" fmla="*/ 0 w 385"/>
                <a:gd name="T5" fmla="*/ 0 h 561"/>
                <a:gd name="T6" fmla="*/ 0 w 385"/>
                <a:gd name="T7" fmla="*/ 0 h 561"/>
                <a:gd name="T8" fmla="*/ 0 w 385"/>
                <a:gd name="T9" fmla="*/ 0 h 561"/>
                <a:gd name="T10" fmla="*/ 0 w 385"/>
                <a:gd name="T11" fmla="*/ 0 h 561"/>
                <a:gd name="T12" fmla="*/ 0 w 385"/>
                <a:gd name="T13" fmla="*/ 0 h 561"/>
                <a:gd name="T14" fmla="*/ 0 w 385"/>
                <a:gd name="T15" fmla="*/ 0 h 561"/>
                <a:gd name="T16" fmla="*/ 0 w 385"/>
                <a:gd name="T17" fmla="*/ 0 h 561"/>
                <a:gd name="T18" fmla="*/ 0 w 385"/>
                <a:gd name="T19" fmla="*/ 0 h 561"/>
                <a:gd name="T20" fmla="*/ 0 w 385"/>
                <a:gd name="T21" fmla="*/ 0 h 561"/>
                <a:gd name="T22" fmla="*/ 0 w 385"/>
                <a:gd name="T23" fmla="*/ 0 h 561"/>
                <a:gd name="T24" fmla="*/ 0 w 385"/>
                <a:gd name="T25" fmla="*/ 0 h 561"/>
                <a:gd name="T26" fmla="*/ 0 w 385"/>
                <a:gd name="T27" fmla="*/ 0 h 561"/>
                <a:gd name="T28" fmla="*/ 0 w 385"/>
                <a:gd name="T29" fmla="*/ 0 h 561"/>
                <a:gd name="T30" fmla="*/ 0 w 385"/>
                <a:gd name="T31" fmla="*/ 0 h 561"/>
                <a:gd name="T32" fmla="*/ 0 w 385"/>
                <a:gd name="T33" fmla="*/ 0 h 561"/>
                <a:gd name="T34" fmla="*/ 0 w 385"/>
                <a:gd name="T35" fmla="*/ 0 h 561"/>
                <a:gd name="T36" fmla="*/ 0 w 385"/>
                <a:gd name="T37" fmla="*/ 0 h 561"/>
                <a:gd name="T38" fmla="*/ 0 w 385"/>
                <a:gd name="T39" fmla="*/ 0 h 561"/>
                <a:gd name="T40" fmla="*/ 0 w 385"/>
                <a:gd name="T41" fmla="*/ 1 h 561"/>
                <a:gd name="T42" fmla="*/ 0 w 385"/>
                <a:gd name="T43" fmla="*/ 1 h 561"/>
                <a:gd name="T44" fmla="*/ 0 w 385"/>
                <a:gd name="T45" fmla="*/ 1 h 561"/>
                <a:gd name="T46" fmla="*/ 0 w 385"/>
                <a:gd name="T47" fmla="*/ 1 h 561"/>
                <a:gd name="T48" fmla="*/ 0 w 385"/>
                <a:gd name="T49" fmla="*/ 1 h 561"/>
                <a:gd name="T50" fmla="*/ 0 w 385"/>
                <a:gd name="T51" fmla="*/ 1 h 561"/>
                <a:gd name="T52" fmla="*/ 0 w 385"/>
                <a:gd name="T53" fmla="*/ 1 h 561"/>
                <a:gd name="T54" fmla="*/ 0 w 385"/>
                <a:gd name="T55" fmla="*/ 1 h 561"/>
                <a:gd name="T56" fmla="*/ 0 w 385"/>
                <a:gd name="T57" fmla="*/ 1 h 561"/>
                <a:gd name="T58" fmla="*/ 0 w 385"/>
                <a:gd name="T59" fmla="*/ 1 h 561"/>
                <a:gd name="T60" fmla="*/ 0 w 385"/>
                <a:gd name="T61" fmla="*/ 1 h 561"/>
                <a:gd name="T62" fmla="*/ 0 w 385"/>
                <a:gd name="T63" fmla="*/ 1 h 561"/>
                <a:gd name="T64" fmla="*/ 0 w 385"/>
                <a:gd name="T65" fmla="*/ 0 h 561"/>
                <a:gd name="T66" fmla="*/ 0 w 385"/>
                <a:gd name="T67" fmla="*/ 0 h 561"/>
                <a:gd name="T68" fmla="*/ 0 w 385"/>
                <a:gd name="T69" fmla="*/ 0 h 561"/>
                <a:gd name="T70" fmla="*/ 1 w 385"/>
                <a:gd name="T71" fmla="*/ 0 h 561"/>
                <a:gd name="T72" fmla="*/ 1 w 385"/>
                <a:gd name="T73" fmla="*/ 0 h 561"/>
                <a:gd name="T74" fmla="*/ 0 w 385"/>
                <a:gd name="T75" fmla="*/ 0 h 56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85" h="561">
                  <a:moveTo>
                    <a:pt x="259" y="4"/>
                  </a:moveTo>
                  <a:lnTo>
                    <a:pt x="250" y="2"/>
                  </a:lnTo>
                  <a:lnTo>
                    <a:pt x="239" y="1"/>
                  </a:lnTo>
                  <a:lnTo>
                    <a:pt x="228" y="0"/>
                  </a:lnTo>
                  <a:lnTo>
                    <a:pt x="215" y="0"/>
                  </a:lnTo>
                  <a:lnTo>
                    <a:pt x="205" y="1"/>
                  </a:lnTo>
                  <a:lnTo>
                    <a:pt x="197" y="4"/>
                  </a:lnTo>
                  <a:lnTo>
                    <a:pt x="192" y="7"/>
                  </a:lnTo>
                  <a:lnTo>
                    <a:pt x="193" y="14"/>
                  </a:lnTo>
                  <a:lnTo>
                    <a:pt x="185" y="16"/>
                  </a:lnTo>
                  <a:lnTo>
                    <a:pt x="173" y="19"/>
                  </a:lnTo>
                  <a:lnTo>
                    <a:pt x="161" y="24"/>
                  </a:lnTo>
                  <a:lnTo>
                    <a:pt x="149" y="30"/>
                  </a:lnTo>
                  <a:lnTo>
                    <a:pt x="138" y="38"/>
                  </a:lnTo>
                  <a:lnTo>
                    <a:pt x="132" y="47"/>
                  </a:lnTo>
                  <a:lnTo>
                    <a:pt x="130" y="57"/>
                  </a:lnTo>
                  <a:lnTo>
                    <a:pt x="134" y="68"/>
                  </a:lnTo>
                  <a:lnTo>
                    <a:pt x="128" y="72"/>
                  </a:lnTo>
                  <a:lnTo>
                    <a:pt x="120" y="77"/>
                  </a:lnTo>
                  <a:lnTo>
                    <a:pt x="114" y="83"/>
                  </a:lnTo>
                  <a:lnTo>
                    <a:pt x="108" y="91"/>
                  </a:lnTo>
                  <a:lnTo>
                    <a:pt x="104" y="97"/>
                  </a:lnTo>
                  <a:lnTo>
                    <a:pt x="103" y="105"/>
                  </a:lnTo>
                  <a:lnTo>
                    <a:pt x="105" y="111"/>
                  </a:lnTo>
                  <a:lnTo>
                    <a:pt x="111" y="117"/>
                  </a:lnTo>
                  <a:lnTo>
                    <a:pt x="106" y="122"/>
                  </a:lnTo>
                  <a:lnTo>
                    <a:pt x="99" y="130"/>
                  </a:lnTo>
                  <a:lnTo>
                    <a:pt x="93" y="137"/>
                  </a:lnTo>
                  <a:lnTo>
                    <a:pt x="86" y="145"/>
                  </a:lnTo>
                  <a:lnTo>
                    <a:pt x="81" y="155"/>
                  </a:lnTo>
                  <a:lnTo>
                    <a:pt x="80" y="164"/>
                  </a:lnTo>
                  <a:lnTo>
                    <a:pt x="81" y="173"/>
                  </a:lnTo>
                  <a:lnTo>
                    <a:pt x="87" y="181"/>
                  </a:lnTo>
                  <a:lnTo>
                    <a:pt x="81" y="199"/>
                  </a:lnTo>
                  <a:lnTo>
                    <a:pt x="72" y="223"/>
                  </a:lnTo>
                  <a:lnTo>
                    <a:pt x="67" y="246"/>
                  </a:lnTo>
                  <a:lnTo>
                    <a:pt x="72" y="265"/>
                  </a:lnTo>
                  <a:lnTo>
                    <a:pt x="61" y="280"/>
                  </a:lnTo>
                  <a:lnTo>
                    <a:pt x="43" y="307"/>
                  </a:lnTo>
                  <a:lnTo>
                    <a:pt x="24" y="343"/>
                  </a:lnTo>
                  <a:lnTo>
                    <a:pt x="8" y="384"/>
                  </a:lnTo>
                  <a:lnTo>
                    <a:pt x="0" y="428"/>
                  </a:lnTo>
                  <a:lnTo>
                    <a:pt x="7" y="471"/>
                  </a:lnTo>
                  <a:lnTo>
                    <a:pt x="32" y="509"/>
                  </a:lnTo>
                  <a:lnTo>
                    <a:pt x="80" y="541"/>
                  </a:lnTo>
                  <a:lnTo>
                    <a:pt x="109" y="552"/>
                  </a:lnTo>
                  <a:lnTo>
                    <a:pt x="137" y="558"/>
                  </a:lnTo>
                  <a:lnTo>
                    <a:pt x="161" y="561"/>
                  </a:lnTo>
                  <a:lnTo>
                    <a:pt x="182" y="559"/>
                  </a:lnTo>
                  <a:lnTo>
                    <a:pt x="201" y="557"/>
                  </a:lnTo>
                  <a:lnTo>
                    <a:pt x="219" y="551"/>
                  </a:lnTo>
                  <a:lnTo>
                    <a:pt x="234" y="542"/>
                  </a:lnTo>
                  <a:lnTo>
                    <a:pt x="246" y="533"/>
                  </a:lnTo>
                  <a:lnTo>
                    <a:pt x="258" y="522"/>
                  </a:lnTo>
                  <a:lnTo>
                    <a:pt x="267" y="510"/>
                  </a:lnTo>
                  <a:lnTo>
                    <a:pt x="274" y="498"/>
                  </a:lnTo>
                  <a:lnTo>
                    <a:pt x="281" y="485"/>
                  </a:lnTo>
                  <a:lnTo>
                    <a:pt x="286" y="474"/>
                  </a:lnTo>
                  <a:lnTo>
                    <a:pt x="288" y="464"/>
                  </a:lnTo>
                  <a:lnTo>
                    <a:pt x="291" y="454"/>
                  </a:lnTo>
                  <a:lnTo>
                    <a:pt x="292" y="446"/>
                  </a:lnTo>
                  <a:lnTo>
                    <a:pt x="294" y="431"/>
                  </a:lnTo>
                  <a:lnTo>
                    <a:pt x="297" y="415"/>
                  </a:lnTo>
                  <a:lnTo>
                    <a:pt x="301" y="397"/>
                  </a:lnTo>
                  <a:lnTo>
                    <a:pt x="307" y="378"/>
                  </a:lnTo>
                  <a:lnTo>
                    <a:pt x="313" y="359"/>
                  </a:lnTo>
                  <a:lnTo>
                    <a:pt x="320" y="341"/>
                  </a:lnTo>
                  <a:lnTo>
                    <a:pt x="328" y="325"/>
                  </a:lnTo>
                  <a:lnTo>
                    <a:pt x="337" y="311"/>
                  </a:lnTo>
                  <a:lnTo>
                    <a:pt x="352" y="286"/>
                  </a:lnTo>
                  <a:lnTo>
                    <a:pt x="369" y="249"/>
                  </a:lnTo>
                  <a:lnTo>
                    <a:pt x="380" y="204"/>
                  </a:lnTo>
                  <a:lnTo>
                    <a:pt x="385" y="156"/>
                  </a:lnTo>
                  <a:lnTo>
                    <a:pt x="380" y="108"/>
                  </a:lnTo>
                  <a:lnTo>
                    <a:pt x="359" y="64"/>
                  </a:lnTo>
                  <a:lnTo>
                    <a:pt x="320" y="29"/>
                  </a:lnTo>
                  <a:lnTo>
                    <a:pt x="259" y="4"/>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3" name="Freeform 90">
              <a:extLst>
                <a:ext uri="{FF2B5EF4-FFF2-40B4-BE49-F238E27FC236}">
                  <a16:creationId xmlns:a16="http://schemas.microsoft.com/office/drawing/2014/main" id="{CAEB7E5D-0E7B-49A5-8534-57AE9E163EAA}"/>
                </a:ext>
              </a:extLst>
            </p:cNvPr>
            <p:cNvSpPr>
              <a:spLocks noChangeArrowheads="1"/>
            </p:cNvSpPr>
            <p:nvPr/>
          </p:nvSpPr>
          <p:spPr bwMode="auto">
            <a:xfrm>
              <a:off x="727" y="3647"/>
              <a:ext cx="203" cy="96"/>
            </a:xfrm>
            <a:custGeom>
              <a:avLst/>
              <a:gdLst>
                <a:gd name="T0" fmla="*/ 1 w 602"/>
                <a:gd name="T1" fmla="*/ 0 h 289"/>
                <a:gd name="T2" fmla="*/ 1 w 602"/>
                <a:gd name="T3" fmla="*/ 0 h 289"/>
                <a:gd name="T4" fmla="*/ 1 w 602"/>
                <a:gd name="T5" fmla="*/ 0 h 289"/>
                <a:gd name="T6" fmla="*/ 1 w 602"/>
                <a:gd name="T7" fmla="*/ 0 h 289"/>
                <a:gd name="T8" fmla="*/ 1 w 602"/>
                <a:gd name="T9" fmla="*/ 0 h 289"/>
                <a:gd name="T10" fmla="*/ 0 w 602"/>
                <a:gd name="T11" fmla="*/ 0 h 289"/>
                <a:gd name="T12" fmla="*/ 0 w 602"/>
                <a:gd name="T13" fmla="*/ 0 h 289"/>
                <a:gd name="T14" fmla="*/ 0 w 602"/>
                <a:gd name="T15" fmla="*/ 0 h 289"/>
                <a:gd name="T16" fmla="*/ 0 w 602"/>
                <a:gd name="T17" fmla="*/ 0 h 289"/>
                <a:gd name="T18" fmla="*/ 0 w 602"/>
                <a:gd name="T19" fmla="*/ 0 h 289"/>
                <a:gd name="T20" fmla="*/ 0 w 602"/>
                <a:gd name="T21" fmla="*/ 0 h 289"/>
                <a:gd name="T22" fmla="*/ 0 w 602"/>
                <a:gd name="T23" fmla="*/ 0 h 289"/>
                <a:gd name="T24" fmla="*/ 0 w 602"/>
                <a:gd name="T25" fmla="*/ 0 h 289"/>
                <a:gd name="T26" fmla="*/ 0 w 602"/>
                <a:gd name="T27" fmla="*/ 0 h 289"/>
                <a:gd name="T28" fmla="*/ 0 w 602"/>
                <a:gd name="T29" fmla="*/ 0 h 289"/>
                <a:gd name="T30" fmla="*/ 0 w 602"/>
                <a:gd name="T31" fmla="*/ 0 h 289"/>
                <a:gd name="T32" fmla="*/ 0 w 602"/>
                <a:gd name="T33" fmla="*/ 0 h 289"/>
                <a:gd name="T34" fmla="*/ 0 w 602"/>
                <a:gd name="T35" fmla="*/ 0 h 289"/>
                <a:gd name="T36" fmla="*/ 0 w 602"/>
                <a:gd name="T37" fmla="*/ 0 h 289"/>
                <a:gd name="T38" fmla="*/ 0 w 602"/>
                <a:gd name="T39" fmla="*/ 0 h 289"/>
                <a:gd name="T40" fmla="*/ 0 w 602"/>
                <a:gd name="T41" fmla="*/ 0 h 289"/>
                <a:gd name="T42" fmla="*/ 0 w 602"/>
                <a:gd name="T43" fmla="*/ 0 h 289"/>
                <a:gd name="T44" fmla="*/ 0 w 602"/>
                <a:gd name="T45" fmla="*/ 0 h 289"/>
                <a:gd name="T46" fmla="*/ 0 w 602"/>
                <a:gd name="T47" fmla="*/ 0 h 289"/>
                <a:gd name="T48" fmla="*/ 0 w 602"/>
                <a:gd name="T49" fmla="*/ 0 h 289"/>
                <a:gd name="T50" fmla="*/ 0 w 602"/>
                <a:gd name="T51" fmla="*/ 0 h 289"/>
                <a:gd name="T52" fmla="*/ 0 w 602"/>
                <a:gd name="T53" fmla="*/ 0 h 289"/>
                <a:gd name="T54" fmla="*/ 0 w 602"/>
                <a:gd name="T55" fmla="*/ 0 h 289"/>
                <a:gd name="T56" fmla="*/ 0 w 602"/>
                <a:gd name="T57" fmla="*/ 0 h 289"/>
                <a:gd name="T58" fmla="*/ 0 w 602"/>
                <a:gd name="T59" fmla="*/ 0 h 289"/>
                <a:gd name="T60" fmla="*/ 0 w 602"/>
                <a:gd name="T61" fmla="*/ 0 h 289"/>
                <a:gd name="T62" fmla="*/ 0 w 602"/>
                <a:gd name="T63" fmla="*/ 0 h 289"/>
                <a:gd name="T64" fmla="*/ 0 w 602"/>
                <a:gd name="T65" fmla="*/ 0 h 289"/>
                <a:gd name="T66" fmla="*/ 0 w 602"/>
                <a:gd name="T67" fmla="*/ 0 h 289"/>
                <a:gd name="T68" fmla="*/ 0 w 602"/>
                <a:gd name="T69" fmla="*/ 0 h 289"/>
                <a:gd name="T70" fmla="*/ 1 w 602"/>
                <a:gd name="T71" fmla="*/ 0 h 289"/>
                <a:gd name="T72" fmla="*/ 1 w 602"/>
                <a:gd name="T73" fmla="*/ 0 h 289"/>
                <a:gd name="T74" fmla="*/ 1 w 602"/>
                <a:gd name="T75" fmla="*/ 0 h 289"/>
                <a:gd name="T76" fmla="*/ 1 w 602"/>
                <a:gd name="T77" fmla="*/ 0 h 289"/>
                <a:gd name="T78" fmla="*/ 1 w 602"/>
                <a:gd name="T79" fmla="*/ 0 h 289"/>
                <a:gd name="T80" fmla="*/ 1 w 602"/>
                <a:gd name="T81" fmla="*/ 0 h 289"/>
                <a:gd name="T82" fmla="*/ 1 w 602"/>
                <a:gd name="T83" fmla="*/ 0 h 289"/>
                <a:gd name="T84" fmla="*/ 1 w 602"/>
                <a:gd name="T85" fmla="*/ 0 h 289"/>
                <a:gd name="T86" fmla="*/ 1 w 602"/>
                <a:gd name="T87" fmla="*/ 0 h 289"/>
                <a:gd name="T88" fmla="*/ 1 w 602"/>
                <a:gd name="T89" fmla="*/ 0 h 289"/>
                <a:gd name="T90" fmla="*/ 1 w 602"/>
                <a:gd name="T91" fmla="*/ 0 h 289"/>
                <a:gd name="T92" fmla="*/ 1 w 602"/>
                <a:gd name="T93" fmla="*/ 0 h 289"/>
                <a:gd name="T94" fmla="*/ 1 w 602"/>
                <a:gd name="T95" fmla="*/ 0 h 289"/>
                <a:gd name="T96" fmla="*/ 1 w 602"/>
                <a:gd name="T97" fmla="*/ 0 h 289"/>
                <a:gd name="T98" fmla="*/ 1 w 602"/>
                <a:gd name="T99" fmla="*/ 0 h 289"/>
                <a:gd name="T100" fmla="*/ 1 w 602"/>
                <a:gd name="T101" fmla="*/ 0 h 289"/>
                <a:gd name="T102" fmla="*/ 1 w 602"/>
                <a:gd name="T103" fmla="*/ 0 h 28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2" h="289">
                  <a:moveTo>
                    <a:pt x="568" y="72"/>
                  </a:moveTo>
                  <a:lnTo>
                    <a:pt x="564" y="70"/>
                  </a:lnTo>
                  <a:lnTo>
                    <a:pt x="558" y="66"/>
                  </a:lnTo>
                  <a:lnTo>
                    <a:pt x="549" y="63"/>
                  </a:lnTo>
                  <a:lnTo>
                    <a:pt x="540" y="61"/>
                  </a:lnTo>
                  <a:lnTo>
                    <a:pt x="530" y="58"/>
                  </a:lnTo>
                  <a:lnTo>
                    <a:pt x="521" y="57"/>
                  </a:lnTo>
                  <a:lnTo>
                    <a:pt x="512" y="56"/>
                  </a:lnTo>
                  <a:lnTo>
                    <a:pt x="505" y="54"/>
                  </a:lnTo>
                  <a:lnTo>
                    <a:pt x="497" y="54"/>
                  </a:lnTo>
                  <a:lnTo>
                    <a:pt x="487" y="53"/>
                  </a:lnTo>
                  <a:lnTo>
                    <a:pt x="478" y="52"/>
                  </a:lnTo>
                  <a:lnTo>
                    <a:pt x="468" y="49"/>
                  </a:lnTo>
                  <a:lnTo>
                    <a:pt x="458" y="49"/>
                  </a:lnTo>
                  <a:lnTo>
                    <a:pt x="448" y="48"/>
                  </a:lnTo>
                  <a:lnTo>
                    <a:pt x="440" y="49"/>
                  </a:lnTo>
                  <a:lnTo>
                    <a:pt x="434" y="52"/>
                  </a:lnTo>
                  <a:lnTo>
                    <a:pt x="419" y="48"/>
                  </a:lnTo>
                  <a:lnTo>
                    <a:pt x="405" y="43"/>
                  </a:lnTo>
                  <a:lnTo>
                    <a:pt x="390" y="39"/>
                  </a:lnTo>
                  <a:lnTo>
                    <a:pt x="376" y="34"/>
                  </a:lnTo>
                  <a:lnTo>
                    <a:pt x="363" y="32"/>
                  </a:lnTo>
                  <a:lnTo>
                    <a:pt x="352" y="29"/>
                  </a:lnTo>
                  <a:lnTo>
                    <a:pt x="342" y="29"/>
                  </a:lnTo>
                  <a:lnTo>
                    <a:pt x="333" y="32"/>
                  </a:lnTo>
                  <a:lnTo>
                    <a:pt x="328" y="24"/>
                  </a:lnTo>
                  <a:lnTo>
                    <a:pt x="322" y="13"/>
                  </a:lnTo>
                  <a:lnTo>
                    <a:pt x="314" y="5"/>
                  </a:lnTo>
                  <a:lnTo>
                    <a:pt x="303" y="3"/>
                  </a:lnTo>
                  <a:lnTo>
                    <a:pt x="298" y="4"/>
                  </a:lnTo>
                  <a:lnTo>
                    <a:pt x="291" y="5"/>
                  </a:lnTo>
                  <a:lnTo>
                    <a:pt x="286" y="7"/>
                  </a:lnTo>
                  <a:lnTo>
                    <a:pt x="280" y="8"/>
                  </a:lnTo>
                  <a:lnTo>
                    <a:pt x="274" y="9"/>
                  </a:lnTo>
                  <a:lnTo>
                    <a:pt x="269" y="10"/>
                  </a:lnTo>
                  <a:lnTo>
                    <a:pt x="261" y="12"/>
                  </a:lnTo>
                  <a:lnTo>
                    <a:pt x="255" y="12"/>
                  </a:lnTo>
                  <a:lnTo>
                    <a:pt x="247" y="12"/>
                  </a:lnTo>
                  <a:lnTo>
                    <a:pt x="241" y="13"/>
                  </a:lnTo>
                  <a:lnTo>
                    <a:pt x="233" y="13"/>
                  </a:lnTo>
                  <a:lnTo>
                    <a:pt x="227" y="13"/>
                  </a:lnTo>
                  <a:lnTo>
                    <a:pt x="221" y="13"/>
                  </a:lnTo>
                  <a:lnTo>
                    <a:pt x="214" y="13"/>
                  </a:lnTo>
                  <a:lnTo>
                    <a:pt x="208" y="12"/>
                  </a:lnTo>
                  <a:lnTo>
                    <a:pt x="203" y="9"/>
                  </a:lnTo>
                  <a:lnTo>
                    <a:pt x="197" y="7"/>
                  </a:lnTo>
                  <a:lnTo>
                    <a:pt x="188" y="5"/>
                  </a:lnTo>
                  <a:lnTo>
                    <a:pt x="178" y="3"/>
                  </a:lnTo>
                  <a:lnTo>
                    <a:pt x="166" y="0"/>
                  </a:lnTo>
                  <a:lnTo>
                    <a:pt x="154" y="0"/>
                  </a:lnTo>
                  <a:lnTo>
                    <a:pt x="142" y="0"/>
                  </a:lnTo>
                  <a:lnTo>
                    <a:pt x="134" y="2"/>
                  </a:lnTo>
                  <a:lnTo>
                    <a:pt x="125" y="4"/>
                  </a:lnTo>
                  <a:lnTo>
                    <a:pt x="119" y="8"/>
                  </a:lnTo>
                  <a:lnTo>
                    <a:pt x="112" y="13"/>
                  </a:lnTo>
                  <a:lnTo>
                    <a:pt x="107" y="18"/>
                  </a:lnTo>
                  <a:lnTo>
                    <a:pt x="102" y="24"/>
                  </a:lnTo>
                  <a:lnTo>
                    <a:pt x="97" y="29"/>
                  </a:lnTo>
                  <a:lnTo>
                    <a:pt x="92" y="33"/>
                  </a:lnTo>
                  <a:lnTo>
                    <a:pt x="88" y="38"/>
                  </a:lnTo>
                  <a:lnTo>
                    <a:pt x="83" y="41"/>
                  </a:lnTo>
                  <a:lnTo>
                    <a:pt x="78" y="42"/>
                  </a:lnTo>
                  <a:lnTo>
                    <a:pt x="72" y="43"/>
                  </a:lnTo>
                  <a:lnTo>
                    <a:pt x="67" y="43"/>
                  </a:lnTo>
                  <a:lnTo>
                    <a:pt x="60" y="43"/>
                  </a:lnTo>
                  <a:lnTo>
                    <a:pt x="54" y="44"/>
                  </a:lnTo>
                  <a:lnTo>
                    <a:pt x="49" y="46"/>
                  </a:lnTo>
                  <a:lnTo>
                    <a:pt x="44" y="47"/>
                  </a:lnTo>
                  <a:lnTo>
                    <a:pt x="40" y="49"/>
                  </a:lnTo>
                  <a:lnTo>
                    <a:pt x="34" y="54"/>
                  </a:lnTo>
                  <a:lnTo>
                    <a:pt x="33" y="60"/>
                  </a:lnTo>
                  <a:lnTo>
                    <a:pt x="35" y="63"/>
                  </a:lnTo>
                  <a:lnTo>
                    <a:pt x="40" y="65"/>
                  </a:lnTo>
                  <a:lnTo>
                    <a:pt x="31" y="70"/>
                  </a:lnTo>
                  <a:lnTo>
                    <a:pt x="24" y="75"/>
                  </a:lnTo>
                  <a:lnTo>
                    <a:pt x="19" y="82"/>
                  </a:lnTo>
                  <a:lnTo>
                    <a:pt x="15" y="90"/>
                  </a:lnTo>
                  <a:lnTo>
                    <a:pt x="14" y="96"/>
                  </a:lnTo>
                  <a:lnTo>
                    <a:pt x="15" y="99"/>
                  </a:lnTo>
                  <a:lnTo>
                    <a:pt x="19" y="99"/>
                  </a:lnTo>
                  <a:lnTo>
                    <a:pt x="24" y="99"/>
                  </a:lnTo>
                  <a:lnTo>
                    <a:pt x="16" y="102"/>
                  </a:lnTo>
                  <a:lnTo>
                    <a:pt x="10" y="107"/>
                  </a:lnTo>
                  <a:lnTo>
                    <a:pt x="5" y="112"/>
                  </a:lnTo>
                  <a:lnTo>
                    <a:pt x="2" y="116"/>
                  </a:lnTo>
                  <a:lnTo>
                    <a:pt x="2" y="120"/>
                  </a:lnTo>
                  <a:lnTo>
                    <a:pt x="4" y="125"/>
                  </a:lnTo>
                  <a:lnTo>
                    <a:pt x="9" y="129"/>
                  </a:lnTo>
                  <a:lnTo>
                    <a:pt x="16" y="131"/>
                  </a:lnTo>
                  <a:lnTo>
                    <a:pt x="7" y="143"/>
                  </a:lnTo>
                  <a:lnTo>
                    <a:pt x="1" y="154"/>
                  </a:lnTo>
                  <a:lnTo>
                    <a:pt x="0" y="165"/>
                  </a:lnTo>
                  <a:lnTo>
                    <a:pt x="11" y="178"/>
                  </a:lnTo>
                  <a:lnTo>
                    <a:pt x="6" y="194"/>
                  </a:lnTo>
                  <a:lnTo>
                    <a:pt x="7" y="211"/>
                  </a:lnTo>
                  <a:lnTo>
                    <a:pt x="11" y="225"/>
                  </a:lnTo>
                  <a:lnTo>
                    <a:pt x="19" y="237"/>
                  </a:lnTo>
                  <a:lnTo>
                    <a:pt x="23" y="244"/>
                  </a:lnTo>
                  <a:lnTo>
                    <a:pt x="28" y="252"/>
                  </a:lnTo>
                  <a:lnTo>
                    <a:pt x="34" y="261"/>
                  </a:lnTo>
                  <a:lnTo>
                    <a:pt x="43" y="270"/>
                  </a:lnTo>
                  <a:lnTo>
                    <a:pt x="52" y="279"/>
                  </a:lnTo>
                  <a:lnTo>
                    <a:pt x="63" y="285"/>
                  </a:lnTo>
                  <a:lnTo>
                    <a:pt x="77" y="289"/>
                  </a:lnTo>
                  <a:lnTo>
                    <a:pt x="92" y="289"/>
                  </a:lnTo>
                  <a:lnTo>
                    <a:pt x="107" y="284"/>
                  </a:lnTo>
                  <a:lnTo>
                    <a:pt x="119" y="278"/>
                  </a:lnTo>
                  <a:lnTo>
                    <a:pt x="129" y="269"/>
                  </a:lnTo>
                  <a:lnTo>
                    <a:pt x="137" y="260"/>
                  </a:lnTo>
                  <a:lnTo>
                    <a:pt x="144" y="252"/>
                  </a:lnTo>
                  <a:lnTo>
                    <a:pt x="151" y="245"/>
                  </a:lnTo>
                  <a:lnTo>
                    <a:pt x="158" y="241"/>
                  </a:lnTo>
                  <a:lnTo>
                    <a:pt x="164" y="241"/>
                  </a:lnTo>
                  <a:lnTo>
                    <a:pt x="172" y="244"/>
                  </a:lnTo>
                  <a:lnTo>
                    <a:pt x="178" y="247"/>
                  </a:lnTo>
                  <a:lnTo>
                    <a:pt x="184" y="252"/>
                  </a:lnTo>
                  <a:lnTo>
                    <a:pt x="190" y="257"/>
                  </a:lnTo>
                  <a:lnTo>
                    <a:pt x="198" y="262"/>
                  </a:lnTo>
                  <a:lnTo>
                    <a:pt x="206" y="266"/>
                  </a:lnTo>
                  <a:lnTo>
                    <a:pt x="216" y="267"/>
                  </a:lnTo>
                  <a:lnTo>
                    <a:pt x="227" y="267"/>
                  </a:lnTo>
                  <a:lnTo>
                    <a:pt x="237" y="265"/>
                  </a:lnTo>
                  <a:lnTo>
                    <a:pt x="247" y="260"/>
                  </a:lnTo>
                  <a:lnTo>
                    <a:pt x="255" y="254"/>
                  </a:lnTo>
                  <a:lnTo>
                    <a:pt x="264" y="246"/>
                  </a:lnTo>
                  <a:lnTo>
                    <a:pt x="272" y="238"/>
                  </a:lnTo>
                  <a:lnTo>
                    <a:pt x="283" y="231"/>
                  </a:lnTo>
                  <a:lnTo>
                    <a:pt x="295" y="225"/>
                  </a:lnTo>
                  <a:lnTo>
                    <a:pt x="309" y="220"/>
                  </a:lnTo>
                  <a:lnTo>
                    <a:pt x="314" y="218"/>
                  </a:lnTo>
                  <a:lnTo>
                    <a:pt x="319" y="217"/>
                  </a:lnTo>
                  <a:lnTo>
                    <a:pt x="324" y="217"/>
                  </a:lnTo>
                  <a:lnTo>
                    <a:pt x="329" y="216"/>
                  </a:lnTo>
                  <a:lnTo>
                    <a:pt x="330" y="216"/>
                  </a:lnTo>
                  <a:lnTo>
                    <a:pt x="332" y="216"/>
                  </a:lnTo>
                  <a:lnTo>
                    <a:pt x="333" y="216"/>
                  </a:lnTo>
                  <a:lnTo>
                    <a:pt x="336" y="216"/>
                  </a:lnTo>
                  <a:lnTo>
                    <a:pt x="339" y="216"/>
                  </a:lnTo>
                  <a:lnTo>
                    <a:pt x="342" y="216"/>
                  </a:lnTo>
                  <a:lnTo>
                    <a:pt x="344" y="215"/>
                  </a:lnTo>
                  <a:lnTo>
                    <a:pt x="351" y="215"/>
                  </a:lnTo>
                  <a:lnTo>
                    <a:pt x="357" y="213"/>
                  </a:lnTo>
                  <a:lnTo>
                    <a:pt x="363" y="213"/>
                  </a:lnTo>
                  <a:lnTo>
                    <a:pt x="370" y="213"/>
                  </a:lnTo>
                  <a:lnTo>
                    <a:pt x="372" y="213"/>
                  </a:lnTo>
                  <a:lnTo>
                    <a:pt x="376" y="213"/>
                  </a:lnTo>
                  <a:lnTo>
                    <a:pt x="380" y="213"/>
                  </a:lnTo>
                  <a:lnTo>
                    <a:pt x="382" y="212"/>
                  </a:lnTo>
                  <a:lnTo>
                    <a:pt x="389" y="212"/>
                  </a:lnTo>
                  <a:lnTo>
                    <a:pt x="395" y="212"/>
                  </a:lnTo>
                  <a:lnTo>
                    <a:pt x="400" y="212"/>
                  </a:lnTo>
                  <a:lnTo>
                    <a:pt x="406" y="211"/>
                  </a:lnTo>
                  <a:lnTo>
                    <a:pt x="410" y="211"/>
                  </a:lnTo>
                  <a:lnTo>
                    <a:pt x="414" y="211"/>
                  </a:lnTo>
                  <a:lnTo>
                    <a:pt x="416" y="211"/>
                  </a:lnTo>
                  <a:lnTo>
                    <a:pt x="420" y="210"/>
                  </a:lnTo>
                  <a:lnTo>
                    <a:pt x="426" y="210"/>
                  </a:lnTo>
                  <a:lnTo>
                    <a:pt x="433" y="208"/>
                  </a:lnTo>
                  <a:lnTo>
                    <a:pt x="439" y="208"/>
                  </a:lnTo>
                  <a:lnTo>
                    <a:pt x="445" y="208"/>
                  </a:lnTo>
                  <a:lnTo>
                    <a:pt x="449" y="207"/>
                  </a:lnTo>
                  <a:lnTo>
                    <a:pt x="453" y="207"/>
                  </a:lnTo>
                  <a:lnTo>
                    <a:pt x="457" y="207"/>
                  </a:lnTo>
                  <a:lnTo>
                    <a:pt x="460" y="207"/>
                  </a:lnTo>
                  <a:lnTo>
                    <a:pt x="460" y="206"/>
                  </a:lnTo>
                  <a:lnTo>
                    <a:pt x="467" y="206"/>
                  </a:lnTo>
                  <a:lnTo>
                    <a:pt x="473" y="204"/>
                  </a:lnTo>
                  <a:lnTo>
                    <a:pt x="478" y="203"/>
                  </a:lnTo>
                  <a:lnTo>
                    <a:pt x="484" y="202"/>
                  </a:lnTo>
                  <a:lnTo>
                    <a:pt x="489" y="201"/>
                  </a:lnTo>
                  <a:lnTo>
                    <a:pt x="494" y="199"/>
                  </a:lnTo>
                  <a:lnTo>
                    <a:pt x="500" y="199"/>
                  </a:lnTo>
                  <a:lnTo>
                    <a:pt x="505" y="198"/>
                  </a:lnTo>
                  <a:lnTo>
                    <a:pt x="511" y="197"/>
                  </a:lnTo>
                  <a:lnTo>
                    <a:pt x="517" y="194"/>
                  </a:lnTo>
                  <a:lnTo>
                    <a:pt x="524" y="193"/>
                  </a:lnTo>
                  <a:lnTo>
                    <a:pt x="530" y="192"/>
                  </a:lnTo>
                  <a:lnTo>
                    <a:pt x="532" y="191"/>
                  </a:lnTo>
                  <a:lnTo>
                    <a:pt x="536" y="189"/>
                  </a:lnTo>
                  <a:lnTo>
                    <a:pt x="539" y="189"/>
                  </a:lnTo>
                  <a:lnTo>
                    <a:pt x="542" y="188"/>
                  </a:lnTo>
                  <a:lnTo>
                    <a:pt x="549" y="186"/>
                  </a:lnTo>
                  <a:lnTo>
                    <a:pt x="555" y="183"/>
                  </a:lnTo>
                  <a:lnTo>
                    <a:pt x="560" y="182"/>
                  </a:lnTo>
                  <a:lnTo>
                    <a:pt x="566" y="179"/>
                  </a:lnTo>
                  <a:lnTo>
                    <a:pt x="568" y="178"/>
                  </a:lnTo>
                  <a:lnTo>
                    <a:pt x="570" y="178"/>
                  </a:lnTo>
                  <a:lnTo>
                    <a:pt x="571" y="178"/>
                  </a:lnTo>
                  <a:lnTo>
                    <a:pt x="573" y="177"/>
                  </a:lnTo>
                  <a:lnTo>
                    <a:pt x="578" y="175"/>
                  </a:lnTo>
                  <a:lnTo>
                    <a:pt x="583" y="173"/>
                  </a:lnTo>
                  <a:lnTo>
                    <a:pt x="587" y="172"/>
                  </a:lnTo>
                  <a:lnTo>
                    <a:pt x="589" y="172"/>
                  </a:lnTo>
                  <a:lnTo>
                    <a:pt x="597" y="169"/>
                  </a:lnTo>
                  <a:lnTo>
                    <a:pt x="600" y="165"/>
                  </a:lnTo>
                  <a:lnTo>
                    <a:pt x="602" y="159"/>
                  </a:lnTo>
                  <a:lnTo>
                    <a:pt x="602" y="145"/>
                  </a:lnTo>
                  <a:lnTo>
                    <a:pt x="599" y="126"/>
                  </a:lnTo>
                  <a:lnTo>
                    <a:pt x="593" y="107"/>
                  </a:lnTo>
                  <a:lnTo>
                    <a:pt x="583" y="90"/>
                  </a:lnTo>
                  <a:lnTo>
                    <a:pt x="568" y="72"/>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4" name="Freeform 91">
              <a:extLst>
                <a:ext uri="{FF2B5EF4-FFF2-40B4-BE49-F238E27FC236}">
                  <a16:creationId xmlns:a16="http://schemas.microsoft.com/office/drawing/2014/main" id="{187B6A7E-81CA-487D-A267-B8965C3D12F5}"/>
                </a:ext>
              </a:extLst>
            </p:cNvPr>
            <p:cNvSpPr>
              <a:spLocks noChangeArrowheads="1"/>
            </p:cNvSpPr>
            <p:nvPr/>
          </p:nvSpPr>
          <p:spPr bwMode="auto">
            <a:xfrm>
              <a:off x="917" y="3711"/>
              <a:ext cx="6" cy="10"/>
            </a:xfrm>
            <a:custGeom>
              <a:avLst/>
              <a:gdLst>
                <a:gd name="T0" fmla="*/ 0 w 16"/>
                <a:gd name="T1" fmla="*/ 0 h 34"/>
                <a:gd name="T2" fmla="*/ 0 w 16"/>
                <a:gd name="T3" fmla="*/ 0 h 34"/>
                <a:gd name="T4" fmla="*/ 0 w 16"/>
                <a:gd name="T5" fmla="*/ 0 h 34"/>
                <a:gd name="T6" fmla="*/ 0 w 16"/>
                <a:gd name="T7" fmla="*/ 0 h 34"/>
                <a:gd name="T8" fmla="*/ 0 w 16"/>
                <a:gd name="T9" fmla="*/ 0 h 34"/>
                <a:gd name="T10" fmla="*/ 0 w 16"/>
                <a:gd name="T11" fmla="*/ 0 h 34"/>
                <a:gd name="T12" fmla="*/ 0 w 16"/>
                <a:gd name="T13" fmla="*/ 0 h 34"/>
                <a:gd name="T14" fmla="*/ 0 w 16"/>
                <a:gd name="T15" fmla="*/ 0 h 34"/>
                <a:gd name="T16" fmla="*/ 0 w 16"/>
                <a:gd name="T17" fmla="*/ 0 h 34"/>
                <a:gd name="T18" fmla="*/ 0 w 16"/>
                <a:gd name="T19" fmla="*/ 0 h 34"/>
                <a:gd name="T20" fmla="*/ 0 w 16"/>
                <a:gd name="T21" fmla="*/ 0 h 34"/>
                <a:gd name="T22" fmla="*/ 0 w 16"/>
                <a:gd name="T23" fmla="*/ 0 h 34"/>
                <a:gd name="T24" fmla="*/ 0 w 16"/>
                <a:gd name="T25" fmla="*/ 0 h 34"/>
                <a:gd name="T26" fmla="*/ 0 w 16"/>
                <a:gd name="T27" fmla="*/ 0 h 34"/>
                <a:gd name="T28" fmla="*/ 0 w 16"/>
                <a:gd name="T29" fmla="*/ 0 h 34"/>
                <a:gd name="T30" fmla="*/ 0 w 16"/>
                <a:gd name="T31" fmla="*/ 0 h 34"/>
                <a:gd name="T32" fmla="*/ 0 w 16"/>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 h="34">
                  <a:moveTo>
                    <a:pt x="0" y="5"/>
                  </a:moveTo>
                  <a:lnTo>
                    <a:pt x="2" y="11"/>
                  </a:lnTo>
                  <a:lnTo>
                    <a:pt x="5" y="19"/>
                  </a:lnTo>
                  <a:lnTo>
                    <a:pt x="6" y="26"/>
                  </a:lnTo>
                  <a:lnTo>
                    <a:pt x="6" y="34"/>
                  </a:lnTo>
                  <a:lnTo>
                    <a:pt x="10" y="26"/>
                  </a:lnTo>
                  <a:lnTo>
                    <a:pt x="14" y="17"/>
                  </a:lnTo>
                  <a:lnTo>
                    <a:pt x="15" y="9"/>
                  </a:lnTo>
                  <a:lnTo>
                    <a:pt x="16" y="0"/>
                  </a:lnTo>
                  <a:lnTo>
                    <a:pt x="14" y="0"/>
                  </a:lnTo>
                  <a:lnTo>
                    <a:pt x="10" y="1"/>
                  </a:lnTo>
                  <a:lnTo>
                    <a:pt x="5" y="3"/>
                  </a:lnTo>
                  <a:lnTo>
                    <a:pt x="0" y="5"/>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5" name="Freeform 92">
              <a:extLst>
                <a:ext uri="{FF2B5EF4-FFF2-40B4-BE49-F238E27FC236}">
                  <a16:creationId xmlns:a16="http://schemas.microsoft.com/office/drawing/2014/main" id="{36A948BF-3428-471E-AB42-9FA351C2B028}"/>
                </a:ext>
              </a:extLst>
            </p:cNvPr>
            <p:cNvSpPr>
              <a:spLocks noChangeArrowheads="1"/>
            </p:cNvSpPr>
            <p:nvPr/>
          </p:nvSpPr>
          <p:spPr bwMode="auto">
            <a:xfrm>
              <a:off x="880" y="3721"/>
              <a:ext cx="7" cy="18"/>
            </a:xfrm>
            <a:custGeom>
              <a:avLst/>
              <a:gdLst>
                <a:gd name="T0" fmla="*/ 0 w 24"/>
                <a:gd name="T1" fmla="*/ 0 h 53"/>
                <a:gd name="T2" fmla="*/ 0 w 24"/>
                <a:gd name="T3" fmla="*/ 0 h 53"/>
                <a:gd name="T4" fmla="*/ 0 w 24"/>
                <a:gd name="T5" fmla="*/ 0 h 53"/>
                <a:gd name="T6" fmla="*/ 0 w 24"/>
                <a:gd name="T7" fmla="*/ 0 h 53"/>
                <a:gd name="T8" fmla="*/ 0 w 24"/>
                <a:gd name="T9" fmla="*/ 0 h 53"/>
                <a:gd name="T10" fmla="*/ 0 w 24"/>
                <a:gd name="T11" fmla="*/ 0 h 53"/>
                <a:gd name="T12" fmla="*/ 0 w 24"/>
                <a:gd name="T13" fmla="*/ 0 h 53"/>
                <a:gd name="T14" fmla="*/ 0 w 24"/>
                <a:gd name="T15" fmla="*/ 0 h 53"/>
                <a:gd name="T16" fmla="*/ 0 w 24"/>
                <a:gd name="T17" fmla="*/ 0 h 53"/>
                <a:gd name="T18" fmla="*/ 0 w 24"/>
                <a:gd name="T19" fmla="*/ 0 h 53"/>
                <a:gd name="T20" fmla="*/ 0 w 24"/>
                <a:gd name="T21" fmla="*/ 0 h 53"/>
                <a:gd name="T22" fmla="*/ 0 w 24"/>
                <a:gd name="T23" fmla="*/ 0 h 53"/>
                <a:gd name="T24" fmla="*/ 0 w 24"/>
                <a:gd name="T25" fmla="*/ 0 h 53"/>
                <a:gd name="T26" fmla="*/ 0 w 24"/>
                <a:gd name="T27" fmla="*/ 0 h 53"/>
                <a:gd name="T28" fmla="*/ 0 w 24"/>
                <a:gd name="T29" fmla="*/ 0 h 53"/>
                <a:gd name="T30" fmla="*/ 0 w 24"/>
                <a:gd name="T31" fmla="*/ 0 h 53"/>
                <a:gd name="T32" fmla="*/ 0 w 24"/>
                <a:gd name="T33" fmla="*/ 0 h 53"/>
                <a:gd name="T34" fmla="*/ 0 w 24"/>
                <a:gd name="T35" fmla="*/ 0 h 53"/>
                <a:gd name="T36" fmla="*/ 0 w 24"/>
                <a:gd name="T37" fmla="*/ 0 h 53"/>
                <a:gd name="T38" fmla="*/ 0 w 24"/>
                <a:gd name="T39" fmla="*/ 0 h 53"/>
                <a:gd name="T40" fmla="*/ 0 w 24"/>
                <a:gd name="T41" fmla="*/ 0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53">
                  <a:moveTo>
                    <a:pt x="0" y="5"/>
                  </a:moveTo>
                  <a:lnTo>
                    <a:pt x="3" y="16"/>
                  </a:lnTo>
                  <a:lnTo>
                    <a:pt x="5" y="28"/>
                  </a:lnTo>
                  <a:lnTo>
                    <a:pt x="7" y="40"/>
                  </a:lnTo>
                  <a:lnTo>
                    <a:pt x="7" y="53"/>
                  </a:lnTo>
                  <a:lnTo>
                    <a:pt x="16" y="40"/>
                  </a:lnTo>
                  <a:lnTo>
                    <a:pt x="21" y="26"/>
                  </a:lnTo>
                  <a:lnTo>
                    <a:pt x="24" y="13"/>
                  </a:lnTo>
                  <a:lnTo>
                    <a:pt x="24" y="1"/>
                  </a:lnTo>
                  <a:lnTo>
                    <a:pt x="24" y="0"/>
                  </a:lnTo>
                  <a:lnTo>
                    <a:pt x="18" y="1"/>
                  </a:lnTo>
                  <a:lnTo>
                    <a:pt x="13" y="2"/>
                  </a:lnTo>
                  <a:lnTo>
                    <a:pt x="7" y="4"/>
                  </a:lnTo>
                  <a:lnTo>
                    <a:pt x="0" y="4"/>
                  </a:lnTo>
                  <a:lnTo>
                    <a:pt x="0" y="5"/>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6" name="Freeform 93">
              <a:extLst>
                <a:ext uri="{FF2B5EF4-FFF2-40B4-BE49-F238E27FC236}">
                  <a16:creationId xmlns:a16="http://schemas.microsoft.com/office/drawing/2014/main" id="{61EB4335-6392-43AD-A6C8-D93B8C011EAF}"/>
                </a:ext>
              </a:extLst>
            </p:cNvPr>
            <p:cNvSpPr>
              <a:spLocks noChangeArrowheads="1"/>
            </p:cNvSpPr>
            <p:nvPr/>
          </p:nvSpPr>
          <p:spPr bwMode="auto">
            <a:xfrm>
              <a:off x="823" y="3724"/>
              <a:ext cx="9" cy="15"/>
            </a:xfrm>
            <a:custGeom>
              <a:avLst/>
              <a:gdLst>
                <a:gd name="T0" fmla="*/ 0 w 24"/>
                <a:gd name="T1" fmla="*/ 0 h 46"/>
                <a:gd name="T2" fmla="*/ 0 w 24"/>
                <a:gd name="T3" fmla="*/ 0 h 46"/>
                <a:gd name="T4" fmla="*/ 0 w 24"/>
                <a:gd name="T5" fmla="*/ 0 h 46"/>
                <a:gd name="T6" fmla="*/ 0 w 24"/>
                <a:gd name="T7" fmla="*/ 0 h 46"/>
                <a:gd name="T8" fmla="*/ 0 w 24"/>
                <a:gd name="T9" fmla="*/ 0 h 46"/>
                <a:gd name="T10" fmla="*/ 0 w 24"/>
                <a:gd name="T11" fmla="*/ 0 h 46"/>
                <a:gd name="T12" fmla="*/ 0 w 24"/>
                <a:gd name="T13" fmla="*/ 0 h 46"/>
                <a:gd name="T14" fmla="*/ 0 w 24"/>
                <a:gd name="T15" fmla="*/ 0 h 46"/>
                <a:gd name="T16" fmla="*/ 0 w 24"/>
                <a:gd name="T17" fmla="*/ 0 h 46"/>
                <a:gd name="T18" fmla="*/ 0 w 24"/>
                <a:gd name="T19" fmla="*/ 0 h 46"/>
                <a:gd name="T20" fmla="*/ 0 w 24"/>
                <a:gd name="T21" fmla="*/ 0 h 46"/>
                <a:gd name="T22" fmla="*/ 0 w 24"/>
                <a:gd name="T23" fmla="*/ 0 h 46"/>
                <a:gd name="T24" fmla="*/ 0 w 24"/>
                <a:gd name="T25" fmla="*/ 0 h 46"/>
                <a:gd name="T26" fmla="*/ 0 w 24"/>
                <a:gd name="T27" fmla="*/ 0 h 46"/>
                <a:gd name="T28" fmla="*/ 0 w 24"/>
                <a:gd name="T29" fmla="*/ 0 h 46"/>
                <a:gd name="T30" fmla="*/ 0 w 24"/>
                <a:gd name="T31" fmla="*/ 0 h 46"/>
                <a:gd name="T32" fmla="*/ 0 w 24"/>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 h="46">
                  <a:moveTo>
                    <a:pt x="0" y="4"/>
                  </a:moveTo>
                  <a:lnTo>
                    <a:pt x="1" y="15"/>
                  </a:lnTo>
                  <a:lnTo>
                    <a:pt x="3" y="25"/>
                  </a:lnTo>
                  <a:lnTo>
                    <a:pt x="3" y="36"/>
                  </a:lnTo>
                  <a:lnTo>
                    <a:pt x="0" y="46"/>
                  </a:lnTo>
                  <a:lnTo>
                    <a:pt x="9" y="36"/>
                  </a:lnTo>
                  <a:lnTo>
                    <a:pt x="16" y="24"/>
                  </a:lnTo>
                  <a:lnTo>
                    <a:pt x="21" y="10"/>
                  </a:lnTo>
                  <a:lnTo>
                    <a:pt x="24" y="0"/>
                  </a:lnTo>
                  <a:lnTo>
                    <a:pt x="23" y="0"/>
                  </a:lnTo>
                  <a:lnTo>
                    <a:pt x="21" y="0"/>
                  </a:lnTo>
                  <a:lnTo>
                    <a:pt x="20" y="0"/>
                  </a:lnTo>
                  <a:lnTo>
                    <a:pt x="15" y="1"/>
                  </a:lnTo>
                  <a:lnTo>
                    <a:pt x="10" y="1"/>
                  </a:lnTo>
                  <a:lnTo>
                    <a:pt x="5" y="2"/>
                  </a:lnTo>
                  <a:lnTo>
                    <a:pt x="0" y="4"/>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7" name="Freeform 94">
              <a:extLst>
                <a:ext uri="{FF2B5EF4-FFF2-40B4-BE49-F238E27FC236}">
                  <a16:creationId xmlns:a16="http://schemas.microsoft.com/office/drawing/2014/main" id="{4B08D3EB-DECF-412D-8E60-C631502B1C82}"/>
                </a:ext>
              </a:extLst>
            </p:cNvPr>
            <p:cNvSpPr>
              <a:spLocks noChangeArrowheads="1"/>
            </p:cNvSpPr>
            <p:nvPr/>
          </p:nvSpPr>
          <p:spPr bwMode="auto">
            <a:xfrm>
              <a:off x="838" y="3716"/>
              <a:ext cx="9" cy="15"/>
            </a:xfrm>
            <a:custGeom>
              <a:avLst/>
              <a:gdLst>
                <a:gd name="T0" fmla="*/ 0 w 26"/>
                <a:gd name="T1" fmla="*/ 0 h 52"/>
                <a:gd name="T2" fmla="*/ 0 w 26"/>
                <a:gd name="T3" fmla="*/ 0 h 52"/>
                <a:gd name="T4" fmla="*/ 0 w 26"/>
                <a:gd name="T5" fmla="*/ 0 h 52"/>
                <a:gd name="T6" fmla="*/ 0 w 26"/>
                <a:gd name="T7" fmla="*/ 0 h 52"/>
                <a:gd name="T8" fmla="*/ 0 w 26"/>
                <a:gd name="T9" fmla="*/ 0 h 52"/>
                <a:gd name="T10" fmla="*/ 0 w 26"/>
                <a:gd name="T11" fmla="*/ 0 h 52"/>
                <a:gd name="T12" fmla="*/ 0 w 26"/>
                <a:gd name="T13" fmla="*/ 0 h 52"/>
                <a:gd name="T14" fmla="*/ 0 w 26"/>
                <a:gd name="T15" fmla="*/ 0 h 52"/>
                <a:gd name="T16" fmla="*/ 0 w 26"/>
                <a:gd name="T17" fmla="*/ 0 h 52"/>
                <a:gd name="T18" fmla="*/ 0 w 26"/>
                <a:gd name="T19" fmla="*/ 0 h 52"/>
                <a:gd name="T20" fmla="*/ 0 w 26"/>
                <a:gd name="T21" fmla="*/ 0 h 52"/>
                <a:gd name="T22" fmla="*/ 0 w 26"/>
                <a:gd name="T23" fmla="*/ 0 h 52"/>
                <a:gd name="T24" fmla="*/ 0 w 26"/>
                <a:gd name="T25" fmla="*/ 0 h 52"/>
                <a:gd name="T26" fmla="*/ 0 w 26"/>
                <a:gd name="T27" fmla="*/ 0 h 52"/>
                <a:gd name="T28" fmla="*/ 0 w 26"/>
                <a:gd name="T29" fmla="*/ 0 h 52"/>
                <a:gd name="T30" fmla="*/ 0 w 26"/>
                <a:gd name="T31" fmla="*/ 0 h 52"/>
                <a:gd name="T32" fmla="*/ 0 w 26"/>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52">
                  <a:moveTo>
                    <a:pt x="8" y="52"/>
                  </a:moveTo>
                  <a:lnTo>
                    <a:pt x="15" y="39"/>
                  </a:lnTo>
                  <a:lnTo>
                    <a:pt x="22" y="25"/>
                  </a:lnTo>
                  <a:lnTo>
                    <a:pt x="24" y="12"/>
                  </a:lnTo>
                  <a:lnTo>
                    <a:pt x="26" y="0"/>
                  </a:lnTo>
                  <a:lnTo>
                    <a:pt x="19" y="0"/>
                  </a:lnTo>
                  <a:lnTo>
                    <a:pt x="13" y="0"/>
                  </a:lnTo>
                  <a:lnTo>
                    <a:pt x="7" y="2"/>
                  </a:lnTo>
                  <a:lnTo>
                    <a:pt x="0" y="2"/>
                  </a:lnTo>
                  <a:lnTo>
                    <a:pt x="3" y="13"/>
                  </a:lnTo>
                  <a:lnTo>
                    <a:pt x="7" y="25"/>
                  </a:lnTo>
                  <a:lnTo>
                    <a:pt x="8" y="39"/>
                  </a:lnTo>
                  <a:lnTo>
                    <a:pt x="8" y="52"/>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8" name="Freeform 95">
              <a:extLst>
                <a:ext uri="{FF2B5EF4-FFF2-40B4-BE49-F238E27FC236}">
                  <a16:creationId xmlns:a16="http://schemas.microsoft.com/office/drawing/2014/main" id="{D50A5F08-50BC-4AD1-8A8D-7E9622F60D8B}"/>
                </a:ext>
              </a:extLst>
            </p:cNvPr>
            <p:cNvSpPr>
              <a:spLocks noChangeArrowheads="1"/>
            </p:cNvSpPr>
            <p:nvPr/>
          </p:nvSpPr>
          <p:spPr bwMode="auto">
            <a:xfrm>
              <a:off x="848" y="3716"/>
              <a:ext cx="9" cy="20"/>
            </a:xfrm>
            <a:custGeom>
              <a:avLst/>
              <a:gdLst>
                <a:gd name="T0" fmla="*/ 0 w 24"/>
                <a:gd name="T1" fmla="*/ 0 h 49"/>
                <a:gd name="T2" fmla="*/ 0 w 24"/>
                <a:gd name="T3" fmla="*/ 0 h 49"/>
                <a:gd name="T4" fmla="*/ 0 w 24"/>
                <a:gd name="T5" fmla="*/ 0 h 49"/>
                <a:gd name="T6" fmla="*/ 0 w 24"/>
                <a:gd name="T7" fmla="*/ 0 h 49"/>
                <a:gd name="T8" fmla="*/ 0 w 24"/>
                <a:gd name="T9" fmla="*/ 0 h 49"/>
                <a:gd name="T10" fmla="*/ 0 w 24"/>
                <a:gd name="T11" fmla="*/ 0 h 49"/>
                <a:gd name="T12" fmla="*/ 0 w 24"/>
                <a:gd name="T13" fmla="*/ 0 h 49"/>
                <a:gd name="T14" fmla="*/ 0 w 24"/>
                <a:gd name="T15" fmla="*/ 0 h 49"/>
                <a:gd name="T16" fmla="*/ 0 w 24"/>
                <a:gd name="T17" fmla="*/ 0 h 49"/>
                <a:gd name="T18" fmla="*/ 0 w 24"/>
                <a:gd name="T19" fmla="*/ 0 h 49"/>
                <a:gd name="T20" fmla="*/ 0 w 24"/>
                <a:gd name="T21" fmla="*/ 0 h 49"/>
                <a:gd name="T22" fmla="*/ 0 w 24"/>
                <a:gd name="T23" fmla="*/ 0 h 49"/>
                <a:gd name="T24" fmla="*/ 0 w 24"/>
                <a:gd name="T25" fmla="*/ 0 h 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49">
                  <a:moveTo>
                    <a:pt x="7" y="49"/>
                  </a:moveTo>
                  <a:lnTo>
                    <a:pt x="14" y="38"/>
                  </a:lnTo>
                  <a:lnTo>
                    <a:pt x="20" y="24"/>
                  </a:lnTo>
                  <a:lnTo>
                    <a:pt x="23" y="10"/>
                  </a:lnTo>
                  <a:lnTo>
                    <a:pt x="24" y="0"/>
                  </a:lnTo>
                  <a:lnTo>
                    <a:pt x="18" y="1"/>
                  </a:lnTo>
                  <a:lnTo>
                    <a:pt x="13" y="1"/>
                  </a:lnTo>
                  <a:lnTo>
                    <a:pt x="7" y="1"/>
                  </a:lnTo>
                  <a:lnTo>
                    <a:pt x="0" y="1"/>
                  </a:lnTo>
                  <a:lnTo>
                    <a:pt x="3" y="12"/>
                  </a:lnTo>
                  <a:lnTo>
                    <a:pt x="5" y="25"/>
                  </a:lnTo>
                  <a:lnTo>
                    <a:pt x="7" y="38"/>
                  </a:lnTo>
                  <a:lnTo>
                    <a:pt x="7" y="49"/>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9" name="Freeform 96">
              <a:extLst>
                <a:ext uri="{FF2B5EF4-FFF2-40B4-BE49-F238E27FC236}">
                  <a16:creationId xmlns:a16="http://schemas.microsoft.com/office/drawing/2014/main" id="{8B1AD620-D713-4455-AA2E-88B96D9452C2}"/>
                </a:ext>
              </a:extLst>
            </p:cNvPr>
            <p:cNvSpPr>
              <a:spLocks noChangeArrowheads="1"/>
            </p:cNvSpPr>
            <p:nvPr/>
          </p:nvSpPr>
          <p:spPr bwMode="auto">
            <a:xfrm>
              <a:off x="865" y="3721"/>
              <a:ext cx="10" cy="20"/>
            </a:xfrm>
            <a:custGeom>
              <a:avLst/>
              <a:gdLst>
                <a:gd name="T0" fmla="*/ 0 w 25"/>
                <a:gd name="T1" fmla="*/ 0 h 52"/>
                <a:gd name="T2" fmla="*/ 0 w 25"/>
                <a:gd name="T3" fmla="*/ 0 h 52"/>
                <a:gd name="T4" fmla="*/ 0 w 25"/>
                <a:gd name="T5" fmla="*/ 0 h 52"/>
                <a:gd name="T6" fmla="*/ 0 w 25"/>
                <a:gd name="T7" fmla="*/ 0 h 52"/>
                <a:gd name="T8" fmla="*/ 0 w 25"/>
                <a:gd name="T9" fmla="*/ 0 h 52"/>
                <a:gd name="T10" fmla="*/ 0 w 25"/>
                <a:gd name="T11" fmla="*/ 0 h 52"/>
                <a:gd name="T12" fmla="*/ 0 w 25"/>
                <a:gd name="T13" fmla="*/ 0 h 52"/>
                <a:gd name="T14" fmla="*/ 0 w 25"/>
                <a:gd name="T15" fmla="*/ 0 h 52"/>
                <a:gd name="T16" fmla="*/ 0 w 25"/>
                <a:gd name="T17" fmla="*/ 0 h 52"/>
                <a:gd name="T18" fmla="*/ 0 w 25"/>
                <a:gd name="T19" fmla="*/ 0 h 52"/>
                <a:gd name="T20" fmla="*/ 0 w 25"/>
                <a:gd name="T21" fmla="*/ 0 h 52"/>
                <a:gd name="T22" fmla="*/ 0 w 25"/>
                <a:gd name="T23" fmla="*/ 0 h 52"/>
                <a:gd name="T24" fmla="*/ 0 w 25"/>
                <a:gd name="T25" fmla="*/ 0 h 52"/>
                <a:gd name="T26" fmla="*/ 0 w 25"/>
                <a:gd name="T27" fmla="*/ 0 h 52"/>
                <a:gd name="T28" fmla="*/ 0 w 25"/>
                <a:gd name="T29" fmla="*/ 0 h 52"/>
                <a:gd name="T30" fmla="*/ 0 w 25"/>
                <a:gd name="T31" fmla="*/ 0 h 52"/>
                <a:gd name="T32" fmla="*/ 0 w 25"/>
                <a:gd name="T33" fmla="*/ 0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 h="52">
                  <a:moveTo>
                    <a:pt x="6" y="52"/>
                  </a:moveTo>
                  <a:lnTo>
                    <a:pt x="15" y="39"/>
                  </a:lnTo>
                  <a:lnTo>
                    <a:pt x="22" y="25"/>
                  </a:lnTo>
                  <a:lnTo>
                    <a:pt x="24" y="12"/>
                  </a:lnTo>
                  <a:lnTo>
                    <a:pt x="25" y="0"/>
                  </a:lnTo>
                  <a:lnTo>
                    <a:pt x="19" y="0"/>
                  </a:lnTo>
                  <a:lnTo>
                    <a:pt x="13" y="0"/>
                  </a:lnTo>
                  <a:lnTo>
                    <a:pt x="6" y="2"/>
                  </a:lnTo>
                  <a:lnTo>
                    <a:pt x="0" y="2"/>
                  </a:lnTo>
                  <a:lnTo>
                    <a:pt x="3" y="13"/>
                  </a:lnTo>
                  <a:lnTo>
                    <a:pt x="5" y="27"/>
                  </a:lnTo>
                  <a:lnTo>
                    <a:pt x="6" y="39"/>
                  </a:lnTo>
                  <a:lnTo>
                    <a:pt x="6" y="52"/>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0" name="Freeform 97">
              <a:extLst>
                <a:ext uri="{FF2B5EF4-FFF2-40B4-BE49-F238E27FC236}">
                  <a16:creationId xmlns:a16="http://schemas.microsoft.com/office/drawing/2014/main" id="{F54901E2-82E6-4B8A-9B11-CC16A1EFF989}"/>
                </a:ext>
              </a:extLst>
            </p:cNvPr>
            <p:cNvSpPr>
              <a:spLocks noChangeArrowheads="1"/>
            </p:cNvSpPr>
            <p:nvPr/>
          </p:nvSpPr>
          <p:spPr bwMode="auto">
            <a:xfrm>
              <a:off x="893" y="3709"/>
              <a:ext cx="9" cy="20"/>
            </a:xfrm>
            <a:custGeom>
              <a:avLst/>
              <a:gdLst>
                <a:gd name="T0" fmla="*/ 0 w 25"/>
                <a:gd name="T1" fmla="*/ 0 h 54"/>
                <a:gd name="T2" fmla="*/ 0 w 25"/>
                <a:gd name="T3" fmla="*/ 0 h 54"/>
                <a:gd name="T4" fmla="*/ 0 w 25"/>
                <a:gd name="T5" fmla="*/ 0 h 54"/>
                <a:gd name="T6" fmla="*/ 0 w 25"/>
                <a:gd name="T7" fmla="*/ 0 h 54"/>
                <a:gd name="T8" fmla="*/ 0 w 25"/>
                <a:gd name="T9" fmla="*/ 0 h 54"/>
                <a:gd name="T10" fmla="*/ 0 w 25"/>
                <a:gd name="T11" fmla="*/ 0 h 54"/>
                <a:gd name="T12" fmla="*/ 0 w 25"/>
                <a:gd name="T13" fmla="*/ 0 h 54"/>
                <a:gd name="T14" fmla="*/ 0 w 25"/>
                <a:gd name="T15" fmla="*/ 0 h 54"/>
                <a:gd name="T16" fmla="*/ 0 w 25"/>
                <a:gd name="T17" fmla="*/ 0 h 54"/>
                <a:gd name="T18" fmla="*/ 0 w 25"/>
                <a:gd name="T19" fmla="*/ 0 h 54"/>
                <a:gd name="T20" fmla="*/ 0 w 25"/>
                <a:gd name="T21" fmla="*/ 0 h 54"/>
                <a:gd name="T22" fmla="*/ 0 w 25"/>
                <a:gd name="T23" fmla="*/ 0 h 54"/>
                <a:gd name="T24" fmla="*/ 0 w 25"/>
                <a:gd name="T25" fmla="*/ 0 h 54"/>
                <a:gd name="T26" fmla="*/ 0 w 25"/>
                <a:gd name="T27" fmla="*/ 0 h 54"/>
                <a:gd name="T28" fmla="*/ 0 w 25"/>
                <a:gd name="T29" fmla="*/ 0 h 54"/>
                <a:gd name="T30" fmla="*/ 0 w 25"/>
                <a:gd name="T31" fmla="*/ 0 h 54"/>
                <a:gd name="T32" fmla="*/ 0 w 25"/>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 h="54">
                  <a:moveTo>
                    <a:pt x="6" y="54"/>
                  </a:moveTo>
                  <a:lnTo>
                    <a:pt x="15" y="43"/>
                  </a:lnTo>
                  <a:lnTo>
                    <a:pt x="21" y="28"/>
                  </a:lnTo>
                  <a:lnTo>
                    <a:pt x="24" y="14"/>
                  </a:lnTo>
                  <a:lnTo>
                    <a:pt x="25" y="4"/>
                  </a:lnTo>
                  <a:lnTo>
                    <a:pt x="25" y="2"/>
                  </a:lnTo>
                  <a:lnTo>
                    <a:pt x="25" y="1"/>
                  </a:lnTo>
                  <a:lnTo>
                    <a:pt x="25" y="0"/>
                  </a:lnTo>
                  <a:lnTo>
                    <a:pt x="19" y="1"/>
                  </a:lnTo>
                  <a:lnTo>
                    <a:pt x="12" y="2"/>
                  </a:lnTo>
                  <a:lnTo>
                    <a:pt x="6" y="5"/>
                  </a:lnTo>
                  <a:lnTo>
                    <a:pt x="0" y="6"/>
                  </a:lnTo>
                  <a:lnTo>
                    <a:pt x="2" y="18"/>
                  </a:lnTo>
                  <a:lnTo>
                    <a:pt x="6" y="30"/>
                  </a:lnTo>
                  <a:lnTo>
                    <a:pt x="7" y="43"/>
                  </a:lnTo>
                  <a:lnTo>
                    <a:pt x="6" y="54"/>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1" name="Freeform 98">
              <a:extLst>
                <a:ext uri="{FF2B5EF4-FFF2-40B4-BE49-F238E27FC236}">
                  <a16:creationId xmlns:a16="http://schemas.microsoft.com/office/drawing/2014/main" id="{DB9C7546-090C-4ED8-A4A6-2C1409F68884}"/>
                </a:ext>
              </a:extLst>
            </p:cNvPr>
            <p:cNvSpPr>
              <a:spLocks noChangeArrowheads="1"/>
            </p:cNvSpPr>
            <p:nvPr/>
          </p:nvSpPr>
          <p:spPr bwMode="auto">
            <a:xfrm>
              <a:off x="909" y="3714"/>
              <a:ext cx="7" cy="19"/>
            </a:xfrm>
            <a:custGeom>
              <a:avLst/>
              <a:gdLst>
                <a:gd name="T0" fmla="*/ 0 w 24"/>
                <a:gd name="T1" fmla="*/ 0 h 57"/>
                <a:gd name="T2" fmla="*/ 0 w 24"/>
                <a:gd name="T3" fmla="*/ 0 h 57"/>
                <a:gd name="T4" fmla="*/ 0 w 24"/>
                <a:gd name="T5" fmla="*/ 0 h 57"/>
                <a:gd name="T6" fmla="*/ 0 w 24"/>
                <a:gd name="T7" fmla="*/ 0 h 57"/>
                <a:gd name="T8" fmla="*/ 0 w 24"/>
                <a:gd name="T9" fmla="*/ 0 h 57"/>
                <a:gd name="T10" fmla="*/ 0 w 24"/>
                <a:gd name="T11" fmla="*/ 0 h 57"/>
                <a:gd name="T12" fmla="*/ 0 w 24"/>
                <a:gd name="T13" fmla="*/ 0 h 57"/>
                <a:gd name="T14" fmla="*/ 0 w 24"/>
                <a:gd name="T15" fmla="*/ 0 h 57"/>
                <a:gd name="T16" fmla="*/ 0 w 24"/>
                <a:gd name="T17" fmla="*/ 0 h 57"/>
                <a:gd name="T18" fmla="*/ 0 w 24"/>
                <a:gd name="T19" fmla="*/ 0 h 57"/>
                <a:gd name="T20" fmla="*/ 0 w 24"/>
                <a:gd name="T21" fmla="*/ 0 h 57"/>
                <a:gd name="T22" fmla="*/ 0 w 24"/>
                <a:gd name="T23" fmla="*/ 0 h 57"/>
                <a:gd name="T24" fmla="*/ 0 w 24"/>
                <a:gd name="T25" fmla="*/ 0 h 57"/>
                <a:gd name="T26" fmla="*/ 0 w 24"/>
                <a:gd name="T27" fmla="*/ 0 h 57"/>
                <a:gd name="T28" fmla="*/ 0 w 24"/>
                <a:gd name="T29" fmla="*/ 0 h 57"/>
                <a:gd name="T30" fmla="*/ 0 w 24"/>
                <a:gd name="T31" fmla="*/ 0 h 57"/>
                <a:gd name="T32" fmla="*/ 0 w 24"/>
                <a:gd name="T33" fmla="*/ 0 h 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 h="57">
                  <a:moveTo>
                    <a:pt x="11" y="57"/>
                  </a:moveTo>
                  <a:lnTo>
                    <a:pt x="18" y="44"/>
                  </a:lnTo>
                  <a:lnTo>
                    <a:pt x="23" y="29"/>
                  </a:lnTo>
                  <a:lnTo>
                    <a:pt x="24" y="15"/>
                  </a:lnTo>
                  <a:lnTo>
                    <a:pt x="24" y="4"/>
                  </a:lnTo>
                  <a:lnTo>
                    <a:pt x="24" y="3"/>
                  </a:lnTo>
                  <a:lnTo>
                    <a:pt x="24" y="2"/>
                  </a:lnTo>
                  <a:lnTo>
                    <a:pt x="24" y="0"/>
                  </a:lnTo>
                  <a:lnTo>
                    <a:pt x="18" y="3"/>
                  </a:lnTo>
                  <a:lnTo>
                    <a:pt x="13" y="4"/>
                  </a:lnTo>
                  <a:lnTo>
                    <a:pt x="7" y="7"/>
                  </a:lnTo>
                  <a:lnTo>
                    <a:pt x="0" y="9"/>
                  </a:lnTo>
                  <a:lnTo>
                    <a:pt x="4" y="20"/>
                  </a:lnTo>
                  <a:lnTo>
                    <a:pt x="8" y="32"/>
                  </a:lnTo>
                  <a:lnTo>
                    <a:pt x="11" y="44"/>
                  </a:lnTo>
                  <a:lnTo>
                    <a:pt x="11" y="57"/>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2" name="Freeform 99">
              <a:extLst>
                <a:ext uri="{FF2B5EF4-FFF2-40B4-BE49-F238E27FC236}">
                  <a16:creationId xmlns:a16="http://schemas.microsoft.com/office/drawing/2014/main" id="{981F3ED9-437D-4AB3-BF08-84AF34835656}"/>
                </a:ext>
              </a:extLst>
            </p:cNvPr>
            <p:cNvSpPr>
              <a:spLocks noChangeArrowheads="1"/>
            </p:cNvSpPr>
            <p:nvPr/>
          </p:nvSpPr>
          <p:spPr bwMode="auto">
            <a:xfrm>
              <a:off x="751" y="3726"/>
              <a:ext cx="151" cy="75"/>
            </a:xfrm>
            <a:custGeom>
              <a:avLst/>
              <a:gdLst>
                <a:gd name="T0" fmla="*/ 1 w 456"/>
                <a:gd name="T1" fmla="*/ 0 h 227"/>
                <a:gd name="T2" fmla="*/ 1 w 456"/>
                <a:gd name="T3" fmla="*/ 0 h 227"/>
                <a:gd name="T4" fmla="*/ 1 w 456"/>
                <a:gd name="T5" fmla="*/ 0 h 227"/>
                <a:gd name="T6" fmla="*/ 0 w 456"/>
                <a:gd name="T7" fmla="*/ 0 h 227"/>
                <a:gd name="T8" fmla="*/ 0 w 456"/>
                <a:gd name="T9" fmla="*/ 0 h 227"/>
                <a:gd name="T10" fmla="*/ 0 w 456"/>
                <a:gd name="T11" fmla="*/ 0 h 227"/>
                <a:gd name="T12" fmla="*/ 0 w 456"/>
                <a:gd name="T13" fmla="*/ 0 h 227"/>
                <a:gd name="T14" fmla="*/ 0 w 456"/>
                <a:gd name="T15" fmla="*/ 0 h 227"/>
                <a:gd name="T16" fmla="*/ 0 w 456"/>
                <a:gd name="T17" fmla="*/ 0 h 227"/>
                <a:gd name="T18" fmla="*/ 0 w 456"/>
                <a:gd name="T19" fmla="*/ 0 h 227"/>
                <a:gd name="T20" fmla="*/ 0 w 456"/>
                <a:gd name="T21" fmla="*/ 0 h 227"/>
                <a:gd name="T22" fmla="*/ 0 w 456"/>
                <a:gd name="T23" fmla="*/ 0 h 227"/>
                <a:gd name="T24" fmla="*/ 0 w 456"/>
                <a:gd name="T25" fmla="*/ 0 h 227"/>
                <a:gd name="T26" fmla="*/ 0 w 456"/>
                <a:gd name="T27" fmla="*/ 0 h 227"/>
                <a:gd name="T28" fmla="*/ 0 w 456"/>
                <a:gd name="T29" fmla="*/ 0 h 227"/>
                <a:gd name="T30" fmla="*/ 0 w 456"/>
                <a:gd name="T31" fmla="*/ 0 h 227"/>
                <a:gd name="T32" fmla="*/ 0 w 456"/>
                <a:gd name="T33" fmla="*/ 0 h 227"/>
                <a:gd name="T34" fmla="*/ 0 w 456"/>
                <a:gd name="T35" fmla="*/ 0 h 227"/>
                <a:gd name="T36" fmla="*/ 0 w 456"/>
                <a:gd name="T37" fmla="*/ 0 h 227"/>
                <a:gd name="T38" fmla="*/ 0 w 456"/>
                <a:gd name="T39" fmla="*/ 0 h 227"/>
                <a:gd name="T40" fmla="*/ 0 w 456"/>
                <a:gd name="T41" fmla="*/ 0 h 227"/>
                <a:gd name="T42" fmla="*/ 0 w 456"/>
                <a:gd name="T43" fmla="*/ 0 h 227"/>
                <a:gd name="T44" fmla="*/ 0 w 456"/>
                <a:gd name="T45" fmla="*/ 0 h 227"/>
                <a:gd name="T46" fmla="*/ 0 w 456"/>
                <a:gd name="T47" fmla="*/ 0 h 227"/>
                <a:gd name="T48" fmla="*/ 0 w 456"/>
                <a:gd name="T49" fmla="*/ 0 h 227"/>
                <a:gd name="T50" fmla="*/ 0 w 456"/>
                <a:gd name="T51" fmla="*/ 0 h 227"/>
                <a:gd name="T52" fmla="*/ 0 w 456"/>
                <a:gd name="T53" fmla="*/ 0 h 227"/>
                <a:gd name="T54" fmla="*/ 0 w 456"/>
                <a:gd name="T55" fmla="*/ 0 h 227"/>
                <a:gd name="T56" fmla="*/ 0 w 456"/>
                <a:gd name="T57" fmla="*/ 0 h 227"/>
                <a:gd name="T58" fmla="*/ 0 w 456"/>
                <a:gd name="T59" fmla="*/ 0 h 227"/>
                <a:gd name="T60" fmla="*/ 0 w 456"/>
                <a:gd name="T61" fmla="*/ 0 h 227"/>
                <a:gd name="T62" fmla="*/ 0 w 456"/>
                <a:gd name="T63" fmla="*/ 0 h 227"/>
                <a:gd name="T64" fmla="*/ 0 w 456"/>
                <a:gd name="T65" fmla="*/ 0 h 227"/>
                <a:gd name="T66" fmla="*/ 0 w 456"/>
                <a:gd name="T67" fmla="*/ 0 h 227"/>
                <a:gd name="T68" fmla="*/ 0 w 456"/>
                <a:gd name="T69" fmla="*/ 0 h 227"/>
                <a:gd name="T70" fmla="*/ 0 w 456"/>
                <a:gd name="T71" fmla="*/ 0 h 227"/>
                <a:gd name="T72" fmla="*/ 0 w 456"/>
                <a:gd name="T73" fmla="*/ 0 h 227"/>
                <a:gd name="T74" fmla="*/ 0 w 456"/>
                <a:gd name="T75" fmla="*/ 0 h 227"/>
                <a:gd name="T76" fmla="*/ 1 w 456"/>
                <a:gd name="T77" fmla="*/ 0 h 227"/>
                <a:gd name="T78" fmla="*/ 1 w 456"/>
                <a:gd name="T79" fmla="*/ 0 h 227"/>
                <a:gd name="T80" fmla="*/ 1 w 456"/>
                <a:gd name="T81" fmla="*/ 0 h 227"/>
                <a:gd name="T82" fmla="*/ 1 w 456"/>
                <a:gd name="T83" fmla="*/ 0 h 227"/>
                <a:gd name="T84" fmla="*/ 1 w 456"/>
                <a:gd name="T85" fmla="*/ 0 h 2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6" h="227">
                  <a:moveTo>
                    <a:pt x="422" y="183"/>
                  </a:moveTo>
                  <a:lnTo>
                    <a:pt x="416" y="182"/>
                  </a:lnTo>
                  <a:lnTo>
                    <a:pt x="410" y="180"/>
                  </a:lnTo>
                  <a:lnTo>
                    <a:pt x="403" y="180"/>
                  </a:lnTo>
                  <a:lnTo>
                    <a:pt x="397" y="179"/>
                  </a:lnTo>
                  <a:lnTo>
                    <a:pt x="392" y="178"/>
                  </a:lnTo>
                  <a:lnTo>
                    <a:pt x="386" y="177"/>
                  </a:lnTo>
                  <a:lnTo>
                    <a:pt x="381" y="175"/>
                  </a:lnTo>
                  <a:lnTo>
                    <a:pt x="374" y="174"/>
                  </a:lnTo>
                  <a:lnTo>
                    <a:pt x="368" y="172"/>
                  </a:lnTo>
                  <a:lnTo>
                    <a:pt x="362" y="170"/>
                  </a:lnTo>
                  <a:lnTo>
                    <a:pt x="354" y="168"/>
                  </a:lnTo>
                  <a:lnTo>
                    <a:pt x="348" y="167"/>
                  </a:lnTo>
                  <a:lnTo>
                    <a:pt x="343" y="165"/>
                  </a:lnTo>
                  <a:lnTo>
                    <a:pt x="338" y="164"/>
                  </a:lnTo>
                  <a:lnTo>
                    <a:pt x="333" y="163"/>
                  </a:lnTo>
                  <a:lnTo>
                    <a:pt x="328" y="162"/>
                  </a:lnTo>
                  <a:lnTo>
                    <a:pt x="325" y="160"/>
                  </a:lnTo>
                  <a:lnTo>
                    <a:pt x="323" y="159"/>
                  </a:lnTo>
                  <a:lnTo>
                    <a:pt x="319" y="159"/>
                  </a:lnTo>
                  <a:lnTo>
                    <a:pt x="316" y="158"/>
                  </a:lnTo>
                  <a:lnTo>
                    <a:pt x="313" y="157"/>
                  </a:lnTo>
                  <a:lnTo>
                    <a:pt x="310" y="155"/>
                  </a:lnTo>
                  <a:lnTo>
                    <a:pt x="306" y="154"/>
                  </a:lnTo>
                  <a:lnTo>
                    <a:pt x="302" y="153"/>
                  </a:lnTo>
                  <a:lnTo>
                    <a:pt x="300" y="151"/>
                  </a:lnTo>
                  <a:lnTo>
                    <a:pt x="297" y="149"/>
                  </a:lnTo>
                  <a:lnTo>
                    <a:pt x="295" y="148"/>
                  </a:lnTo>
                  <a:lnTo>
                    <a:pt x="292" y="146"/>
                  </a:lnTo>
                  <a:lnTo>
                    <a:pt x="287" y="144"/>
                  </a:lnTo>
                  <a:lnTo>
                    <a:pt x="282" y="140"/>
                  </a:lnTo>
                  <a:lnTo>
                    <a:pt x="277" y="138"/>
                  </a:lnTo>
                  <a:lnTo>
                    <a:pt x="272" y="135"/>
                  </a:lnTo>
                  <a:lnTo>
                    <a:pt x="270" y="133"/>
                  </a:lnTo>
                  <a:lnTo>
                    <a:pt x="266" y="130"/>
                  </a:lnTo>
                  <a:lnTo>
                    <a:pt x="262" y="129"/>
                  </a:lnTo>
                  <a:lnTo>
                    <a:pt x="260" y="126"/>
                  </a:lnTo>
                  <a:lnTo>
                    <a:pt x="254" y="124"/>
                  </a:lnTo>
                  <a:lnTo>
                    <a:pt x="251" y="120"/>
                  </a:lnTo>
                  <a:lnTo>
                    <a:pt x="247" y="116"/>
                  </a:lnTo>
                  <a:lnTo>
                    <a:pt x="242" y="114"/>
                  </a:lnTo>
                  <a:lnTo>
                    <a:pt x="239" y="111"/>
                  </a:lnTo>
                  <a:lnTo>
                    <a:pt x="236" y="109"/>
                  </a:lnTo>
                  <a:lnTo>
                    <a:pt x="232" y="107"/>
                  </a:lnTo>
                  <a:lnTo>
                    <a:pt x="229" y="105"/>
                  </a:lnTo>
                  <a:lnTo>
                    <a:pt x="225" y="102"/>
                  </a:lnTo>
                  <a:lnTo>
                    <a:pt x="222" y="100"/>
                  </a:lnTo>
                  <a:lnTo>
                    <a:pt x="218" y="97"/>
                  </a:lnTo>
                  <a:lnTo>
                    <a:pt x="214" y="95"/>
                  </a:lnTo>
                  <a:lnTo>
                    <a:pt x="213" y="93"/>
                  </a:lnTo>
                  <a:lnTo>
                    <a:pt x="212" y="93"/>
                  </a:lnTo>
                  <a:lnTo>
                    <a:pt x="210" y="93"/>
                  </a:lnTo>
                  <a:lnTo>
                    <a:pt x="209" y="92"/>
                  </a:lnTo>
                  <a:lnTo>
                    <a:pt x="205" y="91"/>
                  </a:lnTo>
                  <a:lnTo>
                    <a:pt x="203" y="90"/>
                  </a:lnTo>
                  <a:lnTo>
                    <a:pt x="199" y="87"/>
                  </a:lnTo>
                  <a:lnTo>
                    <a:pt x="196" y="86"/>
                  </a:lnTo>
                  <a:lnTo>
                    <a:pt x="193" y="83"/>
                  </a:lnTo>
                  <a:lnTo>
                    <a:pt x="189" y="81"/>
                  </a:lnTo>
                  <a:lnTo>
                    <a:pt x="184" y="78"/>
                  </a:lnTo>
                  <a:lnTo>
                    <a:pt x="180" y="76"/>
                  </a:lnTo>
                  <a:lnTo>
                    <a:pt x="167" y="65"/>
                  </a:lnTo>
                  <a:lnTo>
                    <a:pt x="155" y="53"/>
                  </a:lnTo>
                  <a:lnTo>
                    <a:pt x="143" y="42"/>
                  </a:lnTo>
                  <a:lnTo>
                    <a:pt x="133" y="30"/>
                  </a:lnTo>
                  <a:lnTo>
                    <a:pt x="123" y="22"/>
                  </a:lnTo>
                  <a:lnTo>
                    <a:pt x="116" y="13"/>
                  </a:lnTo>
                  <a:lnTo>
                    <a:pt x="108" y="7"/>
                  </a:lnTo>
                  <a:lnTo>
                    <a:pt x="103" y="4"/>
                  </a:lnTo>
                  <a:lnTo>
                    <a:pt x="93" y="1"/>
                  </a:lnTo>
                  <a:lnTo>
                    <a:pt x="82" y="0"/>
                  </a:lnTo>
                  <a:lnTo>
                    <a:pt x="69" y="0"/>
                  </a:lnTo>
                  <a:lnTo>
                    <a:pt x="56" y="3"/>
                  </a:lnTo>
                  <a:lnTo>
                    <a:pt x="44" y="7"/>
                  </a:lnTo>
                  <a:lnTo>
                    <a:pt x="32" y="13"/>
                  </a:lnTo>
                  <a:lnTo>
                    <a:pt x="21" y="22"/>
                  </a:lnTo>
                  <a:lnTo>
                    <a:pt x="11" y="34"/>
                  </a:lnTo>
                  <a:lnTo>
                    <a:pt x="5" y="49"/>
                  </a:lnTo>
                  <a:lnTo>
                    <a:pt x="1" y="65"/>
                  </a:lnTo>
                  <a:lnTo>
                    <a:pt x="0" y="81"/>
                  </a:lnTo>
                  <a:lnTo>
                    <a:pt x="3" y="96"/>
                  </a:lnTo>
                  <a:lnTo>
                    <a:pt x="8" y="110"/>
                  </a:lnTo>
                  <a:lnTo>
                    <a:pt x="16" y="122"/>
                  </a:lnTo>
                  <a:lnTo>
                    <a:pt x="27" y="134"/>
                  </a:lnTo>
                  <a:lnTo>
                    <a:pt x="40" y="141"/>
                  </a:lnTo>
                  <a:lnTo>
                    <a:pt x="54" y="146"/>
                  </a:lnTo>
                  <a:lnTo>
                    <a:pt x="68" y="151"/>
                  </a:lnTo>
                  <a:lnTo>
                    <a:pt x="80" y="155"/>
                  </a:lnTo>
                  <a:lnTo>
                    <a:pt x="93" y="158"/>
                  </a:lnTo>
                  <a:lnTo>
                    <a:pt x="103" y="160"/>
                  </a:lnTo>
                  <a:lnTo>
                    <a:pt x="113" y="162"/>
                  </a:lnTo>
                  <a:lnTo>
                    <a:pt x="122" y="163"/>
                  </a:lnTo>
                  <a:lnTo>
                    <a:pt x="130" y="163"/>
                  </a:lnTo>
                  <a:lnTo>
                    <a:pt x="137" y="163"/>
                  </a:lnTo>
                  <a:lnTo>
                    <a:pt x="147" y="164"/>
                  </a:lnTo>
                  <a:lnTo>
                    <a:pt x="160" y="165"/>
                  </a:lnTo>
                  <a:lnTo>
                    <a:pt x="171" y="167"/>
                  </a:lnTo>
                  <a:lnTo>
                    <a:pt x="184" y="169"/>
                  </a:lnTo>
                  <a:lnTo>
                    <a:pt x="196" y="172"/>
                  </a:lnTo>
                  <a:lnTo>
                    <a:pt x="209" y="175"/>
                  </a:lnTo>
                  <a:lnTo>
                    <a:pt x="219" y="180"/>
                  </a:lnTo>
                  <a:lnTo>
                    <a:pt x="228" y="184"/>
                  </a:lnTo>
                  <a:lnTo>
                    <a:pt x="236" y="187"/>
                  </a:lnTo>
                  <a:lnTo>
                    <a:pt x="243" y="188"/>
                  </a:lnTo>
                  <a:lnTo>
                    <a:pt x="249" y="189"/>
                  </a:lnTo>
                  <a:lnTo>
                    <a:pt x="257" y="189"/>
                  </a:lnTo>
                  <a:lnTo>
                    <a:pt x="263" y="189"/>
                  </a:lnTo>
                  <a:lnTo>
                    <a:pt x="271" y="192"/>
                  </a:lnTo>
                  <a:lnTo>
                    <a:pt x="280" y="194"/>
                  </a:lnTo>
                  <a:lnTo>
                    <a:pt x="290" y="198"/>
                  </a:lnTo>
                  <a:lnTo>
                    <a:pt x="300" y="204"/>
                  </a:lnTo>
                  <a:lnTo>
                    <a:pt x="313" y="209"/>
                  </a:lnTo>
                  <a:lnTo>
                    <a:pt x="325" y="216"/>
                  </a:lnTo>
                  <a:lnTo>
                    <a:pt x="339" y="221"/>
                  </a:lnTo>
                  <a:lnTo>
                    <a:pt x="353" y="225"/>
                  </a:lnTo>
                  <a:lnTo>
                    <a:pt x="368" y="227"/>
                  </a:lnTo>
                  <a:lnTo>
                    <a:pt x="384" y="227"/>
                  </a:lnTo>
                  <a:lnTo>
                    <a:pt x="400" y="225"/>
                  </a:lnTo>
                  <a:lnTo>
                    <a:pt x="412" y="221"/>
                  </a:lnTo>
                  <a:lnTo>
                    <a:pt x="424" y="216"/>
                  </a:lnTo>
                  <a:lnTo>
                    <a:pt x="434" y="211"/>
                  </a:lnTo>
                  <a:lnTo>
                    <a:pt x="441" y="204"/>
                  </a:lnTo>
                  <a:lnTo>
                    <a:pt x="448" y="198"/>
                  </a:lnTo>
                  <a:lnTo>
                    <a:pt x="453" y="193"/>
                  </a:lnTo>
                  <a:lnTo>
                    <a:pt x="456" y="188"/>
                  </a:lnTo>
                  <a:lnTo>
                    <a:pt x="449" y="188"/>
                  </a:lnTo>
                  <a:lnTo>
                    <a:pt x="441" y="187"/>
                  </a:lnTo>
                  <a:lnTo>
                    <a:pt x="432" y="184"/>
                  </a:lnTo>
                  <a:lnTo>
                    <a:pt x="422" y="183"/>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3" name="Freeform 100">
              <a:extLst>
                <a:ext uri="{FF2B5EF4-FFF2-40B4-BE49-F238E27FC236}">
                  <a16:creationId xmlns:a16="http://schemas.microsoft.com/office/drawing/2014/main" id="{E207E441-BE1C-45F9-8574-FC2D24413D58}"/>
                </a:ext>
              </a:extLst>
            </p:cNvPr>
            <p:cNvSpPr>
              <a:spLocks noChangeArrowheads="1"/>
            </p:cNvSpPr>
            <p:nvPr/>
          </p:nvSpPr>
          <p:spPr bwMode="auto">
            <a:xfrm>
              <a:off x="853" y="3773"/>
              <a:ext cx="12" cy="14"/>
            </a:xfrm>
            <a:custGeom>
              <a:avLst/>
              <a:gdLst>
                <a:gd name="T0" fmla="*/ 0 w 40"/>
                <a:gd name="T1" fmla="*/ 0 h 41"/>
                <a:gd name="T2" fmla="*/ 0 w 40"/>
                <a:gd name="T3" fmla="*/ 0 h 41"/>
                <a:gd name="T4" fmla="*/ 0 w 40"/>
                <a:gd name="T5" fmla="*/ 0 h 41"/>
                <a:gd name="T6" fmla="*/ 0 w 40"/>
                <a:gd name="T7" fmla="*/ 0 h 41"/>
                <a:gd name="T8" fmla="*/ 0 w 40"/>
                <a:gd name="T9" fmla="*/ 0 h 41"/>
                <a:gd name="T10" fmla="*/ 0 w 40"/>
                <a:gd name="T11" fmla="*/ 0 h 41"/>
                <a:gd name="T12" fmla="*/ 0 w 40"/>
                <a:gd name="T13" fmla="*/ 0 h 41"/>
                <a:gd name="T14" fmla="*/ 0 w 40"/>
                <a:gd name="T15" fmla="*/ 0 h 41"/>
                <a:gd name="T16" fmla="*/ 0 w 40"/>
                <a:gd name="T17" fmla="*/ 0 h 41"/>
                <a:gd name="T18" fmla="*/ 0 w 40"/>
                <a:gd name="T19" fmla="*/ 0 h 41"/>
                <a:gd name="T20" fmla="*/ 0 w 40"/>
                <a:gd name="T21" fmla="*/ 0 h 41"/>
                <a:gd name="T22" fmla="*/ 0 w 40"/>
                <a:gd name="T23" fmla="*/ 0 h 41"/>
                <a:gd name="T24" fmla="*/ 0 w 40"/>
                <a:gd name="T25" fmla="*/ 0 h 41"/>
                <a:gd name="T26" fmla="*/ 0 w 40"/>
                <a:gd name="T27" fmla="*/ 0 h 41"/>
                <a:gd name="T28" fmla="*/ 0 w 40"/>
                <a:gd name="T29" fmla="*/ 0 h 41"/>
                <a:gd name="T30" fmla="*/ 0 w 40"/>
                <a:gd name="T31" fmla="*/ 0 h 41"/>
                <a:gd name="T32" fmla="*/ 0 w 40"/>
                <a:gd name="T33" fmla="*/ 0 h 41"/>
                <a:gd name="T34" fmla="*/ 0 w 40"/>
                <a:gd name="T35" fmla="*/ 0 h 41"/>
                <a:gd name="T36" fmla="*/ 0 w 40"/>
                <a:gd name="T37" fmla="*/ 0 h 41"/>
                <a:gd name="T38" fmla="*/ 0 w 40"/>
                <a:gd name="T39" fmla="*/ 0 h 41"/>
                <a:gd name="T40" fmla="*/ 0 w 40"/>
                <a:gd name="T41" fmla="*/ 0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 h="41">
                  <a:moveTo>
                    <a:pt x="26" y="41"/>
                  </a:moveTo>
                  <a:lnTo>
                    <a:pt x="31" y="32"/>
                  </a:lnTo>
                  <a:lnTo>
                    <a:pt x="34" y="20"/>
                  </a:lnTo>
                  <a:lnTo>
                    <a:pt x="38" y="10"/>
                  </a:lnTo>
                  <a:lnTo>
                    <a:pt x="40" y="0"/>
                  </a:lnTo>
                  <a:lnTo>
                    <a:pt x="36" y="5"/>
                  </a:lnTo>
                  <a:lnTo>
                    <a:pt x="32" y="10"/>
                  </a:lnTo>
                  <a:lnTo>
                    <a:pt x="27" y="14"/>
                  </a:lnTo>
                  <a:lnTo>
                    <a:pt x="22" y="18"/>
                  </a:lnTo>
                  <a:lnTo>
                    <a:pt x="16" y="22"/>
                  </a:lnTo>
                  <a:lnTo>
                    <a:pt x="11" y="25"/>
                  </a:lnTo>
                  <a:lnTo>
                    <a:pt x="5" y="28"/>
                  </a:lnTo>
                  <a:lnTo>
                    <a:pt x="0" y="32"/>
                  </a:lnTo>
                  <a:lnTo>
                    <a:pt x="4" y="33"/>
                  </a:lnTo>
                  <a:lnTo>
                    <a:pt x="8" y="34"/>
                  </a:lnTo>
                  <a:lnTo>
                    <a:pt x="11" y="36"/>
                  </a:lnTo>
                  <a:lnTo>
                    <a:pt x="14" y="37"/>
                  </a:lnTo>
                  <a:lnTo>
                    <a:pt x="17" y="38"/>
                  </a:lnTo>
                  <a:lnTo>
                    <a:pt x="21" y="38"/>
                  </a:lnTo>
                  <a:lnTo>
                    <a:pt x="23" y="39"/>
                  </a:lnTo>
                  <a:lnTo>
                    <a:pt x="26" y="41"/>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4" name="Freeform 101">
              <a:extLst>
                <a:ext uri="{FF2B5EF4-FFF2-40B4-BE49-F238E27FC236}">
                  <a16:creationId xmlns:a16="http://schemas.microsoft.com/office/drawing/2014/main" id="{C0D227F5-A8AA-4AAC-8CF1-B6633DF45EF2}"/>
                </a:ext>
              </a:extLst>
            </p:cNvPr>
            <p:cNvSpPr>
              <a:spLocks noChangeArrowheads="1"/>
            </p:cNvSpPr>
            <p:nvPr/>
          </p:nvSpPr>
          <p:spPr bwMode="auto">
            <a:xfrm>
              <a:off x="884" y="3781"/>
              <a:ext cx="12" cy="10"/>
            </a:xfrm>
            <a:custGeom>
              <a:avLst/>
              <a:gdLst>
                <a:gd name="T0" fmla="*/ 0 w 35"/>
                <a:gd name="T1" fmla="*/ 0 h 34"/>
                <a:gd name="T2" fmla="*/ 0 w 35"/>
                <a:gd name="T3" fmla="*/ 0 h 34"/>
                <a:gd name="T4" fmla="*/ 0 w 35"/>
                <a:gd name="T5" fmla="*/ 0 h 34"/>
                <a:gd name="T6" fmla="*/ 0 w 35"/>
                <a:gd name="T7" fmla="*/ 0 h 34"/>
                <a:gd name="T8" fmla="*/ 0 w 35"/>
                <a:gd name="T9" fmla="*/ 0 h 34"/>
                <a:gd name="T10" fmla="*/ 0 w 35"/>
                <a:gd name="T11" fmla="*/ 0 h 34"/>
                <a:gd name="T12" fmla="*/ 0 w 35"/>
                <a:gd name="T13" fmla="*/ 0 h 34"/>
                <a:gd name="T14" fmla="*/ 0 w 35"/>
                <a:gd name="T15" fmla="*/ 0 h 34"/>
                <a:gd name="T16" fmla="*/ 0 w 35"/>
                <a:gd name="T17" fmla="*/ 0 h 34"/>
                <a:gd name="T18" fmla="*/ 0 w 35"/>
                <a:gd name="T19" fmla="*/ 0 h 34"/>
                <a:gd name="T20" fmla="*/ 0 w 35"/>
                <a:gd name="T21" fmla="*/ 0 h 34"/>
                <a:gd name="T22" fmla="*/ 0 w 35"/>
                <a:gd name="T23" fmla="*/ 0 h 34"/>
                <a:gd name="T24" fmla="*/ 0 w 35"/>
                <a:gd name="T25" fmla="*/ 0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5" h="34">
                  <a:moveTo>
                    <a:pt x="35" y="0"/>
                  </a:moveTo>
                  <a:lnTo>
                    <a:pt x="28" y="9"/>
                  </a:lnTo>
                  <a:lnTo>
                    <a:pt x="19" y="16"/>
                  </a:lnTo>
                  <a:lnTo>
                    <a:pt x="9" y="24"/>
                  </a:lnTo>
                  <a:lnTo>
                    <a:pt x="0" y="30"/>
                  </a:lnTo>
                  <a:lnTo>
                    <a:pt x="6" y="31"/>
                  </a:lnTo>
                  <a:lnTo>
                    <a:pt x="13" y="31"/>
                  </a:lnTo>
                  <a:lnTo>
                    <a:pt x="19" y="33"/>
                  </a:lnTo>
                  <a:lnTo>
                    <a:pt x="25" y="34"/>
                  </a:lnTo>
                  <a:lnTo>
                    <a:pt x="29" y="26"/>
                  </a:lnTo>
                  <a:lnTo>
                    <a:pt x="33" y="18"/>
                  </a:lnTo>
                  <a:lnTo>
                    <a:pt x="34" y="9"/>
                  </a:lnTo>
                  <a:lnTo>
                    <a:pt x="35" y="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5" name="Freeform 102">
              <a:extLst>
                <a:ext uri="{FF2B5EF4-FFF2-40B4-BE49-F238E27FC236}">
                  <a16:creationId xmlns:a16="http://schemas.microsoft.com/office/drawing/2014/main" id="{B66D2DD8-E88A-4E2D-82CD-F91EB9F42F22}"/>
                </a:ext>
              </a:extLst>
            </p:cNvPr>
            <p:cNvSpPr>
              <a:spLocks noChangeArrowheads="1"/>
            </p:cNvSpPr>
            <p:nvPr/>
          </p:nvSpPr>
          <p:spPr bwMode="auto">
            <a:xfrm>
              <a:off x="865" y="3776"/>
              <a:ext cx="13" cy="15"/>
            </a:xfrm>
            <a:custGeom>
              <a:avLst/>
              <a:gdLst>
                <a:gd name="T0" fmla="*/ 0 w 38"/>
                <a:gd name="T1" fmla="*/ 0 h 39"/>
                <a:gd name="T2" fmla="*/ 0 w 38"/>
                <a:gd name="T3" fmla="*/ 0 h 39"/>
                <a:gd name="T4" fmla="*/ 0 w 38"/>
                <a:gd name="T5" fmla="*/ 0 h 39"/>
                <a:gd name="T6" fmla="*/ 0 w 38"/>
                <a:gd name="T7" fmla="*/ 0 h 39"/>
                <a:gd name="T8" fmla="*/ 0 w 38"/>
                <a:gd name="T9" fmla="*/ 0 h 39"/>
                <a:gd name="T10" fmla="*/ 0 w 38"/>
                <a:gd name="T11" fmla="*/ 0 h 39"/>
                <a:gd name="T12" fmla="*/ 0 w 38"/>
                <a:gd name="T13" fmla="*/ 0 h 39"/>
                <a:gd name="T14" fmla="*/ 0 w 38"/>
                <a:gd name="T15" fmla="*/ 0 h 39"/>
                <a:gd name="T16" fmla="*/ 0 w 38"/>
                <a:gd name="T17" fmla="*/ 0 h 39"/>
                <a:gd name="T18" fmla="*/ 0 w 38"/>
                <a:gd name="T19" fmla="*/ 0 h 39"/>
                <a:gd name="T20" fmla="*/ 0 w 38"/>
                <a:gd name="T21" fmla="*/ 0 h 39"/>
                <a:gd name="T22" fmla="*/ 0 w 38"/>
                <a:gd name="T23" fmla="*/ 0 h 39"/>
                <a:gd name="T24" fmla="*/ 0 w 38"/>
                <a:gd name="T25" fmla="*/ 0 h 39"/>
                <a:gd name="T26" fmla="*/ 0 w 38"/>
                <a:gd name="T27" fmla="*/ 0 h 39"/>
                <a:gd name="T28" fmla="*/ 0 w 38"/>
                <a:gd name="T29" fmla="*/ 0 h 39"/>
                <a:gd name="T30" fmla="*/ 0 w 38"/>
                <a:gd name="T31" fmla="*/ 0 h 39"/>
                <a:gd name="T32" fmla="*/ 0 w 38"/>
                <a:gd name="T33" fmla="*/ 0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39">
                  <a:moveTo>
                    <a:pt x="38" y="0"/>
                  </a:moveTo>
                  <a:lnTo>
                    <a:pt x="34" y="5"/>
                  </a:lnTo>
                  <a:lnTo>
                    <a:pt x="30" y="10"/>
                  </a:lnTo>
                  <a:lnTo>
                    <a:pt x="25" y="14"/>
                  </a:lnTo>
                  <a:lnTo>
                    <a:pt x="20" y="18"/>
                  </a:lnTo>
                  <a:lnTo>
                    <a:pt x="15" y="22"/>
                  </a:lnTo>
                  <a:lnTo>
                    <a:pt x="10" y="25"/>
                  </a:lnTo>
                  <a:lnTo>
                    <a:pt x="5" y="29"/>
                  </a:lnTo>
                  <a:lnTo>
                    <a:pt x="0" y="32"/>
                  </a:lnTo>
                  <a:lnTo>
                    <a:pt x="6" y="33"/>
                  </a:lnTo>
                  <a:lnTo>
                    <a:pt x="14" y="35"/>
                  </a:lnTo>
                  <a:lnTo>
                    <a:pt x="20" y="37"/>
                  </a:lnTo>
                  <a:lnTo>
                    <a:pt x="26" y="39"/>
                  </a:lnTo>
                  <a:lnTo>
                    <a:pt x="31" y="30"/>
                  </a:lnTo>
                  <a:lnTo>
                    <a:pt x="35" y="20"/>
                  </a:lnTo>
                  <a:lnTo>
                    <a:pt x="38" y="10"/>
                  </a:lnTo>
                  <a:lnTo>
                    <a:pt x="38" y="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6" name="Freeform 103">
              <a:extLst>
                <a:ext uri="{FF2B5EF4-FFF2-40B4-BE49-F238E27FC236}">
                  <a16:creationId xmlns:a16="http://schemas.microsoft.com/office/drawing/2014/main" id="{21CB0891-18DB-4661-8BC7-95581FFE4B2F}"/>
                </a:ext>
              </a:extLst>
            </p:cNvPr>
            <p:cNvSpPr>
              <a:spLocks noChangeArrowheads="1"/>
            </p:cNvSpPr>
            <p:nvPr/>
          </p:nvSpPr>
          <p:spPr bwMode="auto">
            <a:xfrm>
              <a:off x="841" y="3769"/>
              <a:ext cx="12" cy="13"/>
            </a:xfrm>
            <a:custGeom>
              <a:avLst/>
              <a:gdLst>
                <a:gd name="T0" fmla="*/ 0 w 37"/>
                <a:gd name="T1" fmla="*/ 0 h 37"/>
                <a:gd name="T2" fmla="*/ 0 w 37"/>
                <a:gd name="T3" fmla="*/ 0 h 37"/>
                <a:gd name="T4" fmla="*/ 0 w 37"/>
                <a:gd name="T5" fmla="*/ 0 h 37"/>
                <a:gd name="T6" fmla="*/ 0 w 37"/>
                <a:gd name="T7" fmla="*/ 0 h 37"/>
                <a:gd name="T8" fmla="*/ 0 w 37"/>
                <a:gd name="T9" fmla="*/ 0 h 37"/>
                <a:gd name="T10" fmla="*/ 0 w 37"/>
                <a:gd name="T11" fmla="*/ 0 h 37"/>
                <a:gd name="T12" fmla="*/ 0 w 37"/>
                <a:gd name="T13" fmla="*/ 0 h 37"/>
                <a:gd name="T14" fmla="*/ 0 w 37"/>
                <a:gd name="T15" fmla="*/ 0 h 37"/>
                <a:gd name="T16" fmla="*/ 0 w 37"/>
                <a:gd name="T17" fmla="*/ 0 h 37"/>
                <a:gd name="T18" fmla="*/ 0 w 37"/>
                <a:gd name="T19" fmla="*/ 0 h 37"/>
                <a:gd name="T20" fmla="*/ 0 w 37"/>
                <a:gd name="T21" fmla="*/ 0 h 37"/>
                <a:gd name="T22" fmla="*/ 0 w 37"/>
                <a:gd name="T23" fmla="*/ 0 h 37"/>
                <a:gd name="T24" fmla="*/ 0 w 37"/>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 h="37">
                  <a:moveTo>
                    <a:pt x="37" y="0"/>
                  </a:moveTo>
                  <a:lnTo>
                    <a:pt x="29" y="7"/>
                  </a:lnTo>
                  <a:lnTo>
                    <a:pt x="20" y="15"/>
                  </a:lnTo>
                  <a:lnTo>
                    <a:pt x="10" y="20"/>
                  </a:lnTo>
                  <a:lnTo>
                    <a:pt x="0" y="26"/>
                  </a:lnTo>
                  <a:lnTo>
                    <a:pt x="5" y="29"/>
                  </a:lnTo>
                  <a:lnTo>
                    <a:pt x="10" y="31"/>
                  </a:lnTo>
                  <a:lnTo>
                    <a:pt x="15" y="35"/>
                  </a:lnTo>
                  <a:lnTo>
                    <a:pt x="20" y="37"/>
                  </a:lnTo>
                  <a:lnTo>
                    <a:pt x="27" y="29"/>
                  </a:lnTo>
                  <a:lnTo>
                    <a:pt x="32" y="20"/>
                  </a:lnTo>
                  <a:lnTo>
                    <a:pt x="35" y="10"/>
                  </a:lnTo>
                  <a:lnTo>
                    <a:pt x="37" y="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 name="Freeform 104">
              <a:extLst>
                <a:ext uri="{FF2B5EF4-FFF2-40B4-BE49-F238E27FC236}">
                  <a16:creationId xmlns:a16="http://schemas.microsoft.com/office/drawing/2014/main" id="{4A1039BD-6E5E-4722-B175-CDA016AD36B8}"/>
                </a:ext>
              </a:extLst>
            </p:cNvPr>
            <p:cNvSpPr>
              <a:spLocks noChangeArrowheads="1"/>
            </p:cNvSpPr>
            <p:nvPr/>
          </p:nvSpPr>
          <p:spPr bwMode="auto">
            <a:xfrm>
              <a:off x="832" y="3763"/>
              <a:ext cx="12" cy="14"/>
            </a:xfrm>
            <a:custGeom>
              <a:avLst/>
              <a:gdLst>
                <a:gd name="T0" fmla="*/ 0 w 34"/>
                <a:gd name="T1" fmla="*/ 0 h 35"/>
                <a:gd name="T2" fmla="*/ 0 w 34"/>
                <a:gd name="T3" fmla="*/ 0 h 35"/>
                <a:gd name="T4" fmla="*/ 0 w 34"/>
                <a:gd name="T5" fmla="*/ 0 h 35"/>
                <a:gd name="T6" fmla="*/ 0 w 34"/>
                <a:gd name="T7" fmla="*/ 0 h 35"/>
                <a:gd name="T8" fmla="*/ 0 w 34"/>
                <a:gd name="T9" fmla="*/ 0 h 35"/>
                <a:gd name="T10" fmla="*/ 0 w 34"/>
                <a:gd name="T11" fmla="*/ 0 h 35"/>
                <a:gd name="T12" fmla="*/ 0 w 34"/>
                <a:gd name="T13" fmla="*/ 0 h 35"/>
                <a:gd name="T14" fmla="*/ 0 w 34"/>
                <a:gd name="T15" fmla="*/ 0 h 35"/>
                <a:gd name="T16" fmla="*/ 0 w 34"/>
                <a:gd name="T17" fmla="*/ 0 h 35"/>
                <a:gd name="T18" fmla="*/ 0 w 34"/>
                <a:gd name="T19" fmla="*/ 0 h 35"/>
                <a:gd name="T20" fmla="*/ 0 w 34"/>
                <a:gd name="T21" fmla="*/ 0 h 35"/>
                <a:gd name="T22" fmla="*/ 0 w 34"/>
                <a:gd name="T23" fmla="*/ 0 h 35"/>
                <a:gd name="T24" fmla="*/ 0 w 34"/>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35">
                  <a:moveTo>
                    <a:pt x="34" y="0"/>
                  </a:moveTo>
                  <a:lnTo>
                    <a:pt x="26" y="8"/>
                  </a:lnTo>
                  <a:lnTo>
                    <a:pt x="19" y="13"/>
                  </a:lnTo>
                  <a:lnTo>
                    <a:pt x="9" y="19"/>
                  </a:lnTo>
                  <a:lnTo>
                    <a:pt x="0" y="23"/>
                  </a:lnTo>
                  <a:lnTo>
                    <a:pt x="5" y="25"/>
                  </a:lnTo>
                  <a:lnTo>
                    <a:pt x="9" y="29"/>
                  </a:lnTo>
                  <a:lnTo>
                    <a:pt x="12" y="33"/>
                  </a:lnTo>
                  <a:lnTo>
                    <a:pt x="18" y="35"/>
                  </a:lnTo>
                  <a:lnTo>
                    <a:pt x="23" y="28"/>
                  </a:lnTo>
                  <a:lnTo>
                    <a:pt x="28" y="19"/>
                  </a:lnTo>
                  <a:lnTo>
                    <a:pt x="31" y="9"/>
                  </a:lnTo>
                  <a:lnTo>
                    <a:pt x="34" y="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 name="Freeform 105">
              <a:extLst>
                <a:ext uri="{FF2B5EF4-FFF2-40B4-BE49-F238E27FC236}">
                  <a16:creationId xmlns:a16="http://schemas.microsoft.com/office/drawing/2014/main" id="{5924305F-CE32-4DB9-B033-5DF04206FA13}"/>
                </a:ext>
              </a:extLst>
            </p:cNvPr>
            <p:cNvSpPr>
              <a:spLocks noChangeArrowheads="1"/>
            </p:cNvSpPr>
            <p:nvPr/>
          </p:nvSpPr>
          <p:spPr bwMode="auto">
            <a:xfrm>
              <a:off x="819" y="3756"/>
              <a:ext cx="9" cy="10"/>
            </a:xfrm>
            <a:custGeom>
              <a:avLst/>
              <a:gdLst>
                <a:gd name="T0" fmla="*/ 0 w 28"/>
                <a:gd name="T1" fmla="*/ 0 h 32"/>
                <a:gd name="T2" fmla="*/ 0 w 28"/>
                <a:gd name="T3" fmla="*/ 0 h 32"/>
                <a:gd name="T4" fmla="*/ 0 w 28"/>
                <a:gd name="T5" fmla="*/ 0 h 32"/>
                <a:gd name="T6" fmla="*/ 0 w 28"/>
                <a:gd name="T7" fmla="*/ 0 h 32"/>
                <a:gd name="T8" fmla="*/ 0 w 28"/>
                <a:gd name="T9" fmla="*/ 0 h 32"/>
                <a:gd name="T10" fmla="*/ 0 w 28"/>
                <a:gd name="T11" fmla="*/ 0 h 32"/>
                <a:gd name="T12" fmla="*/ 0 w 28"/>
                <a:gd name="T13" fmla="*/ 0 h 32"/>
                <a:gd name="T14" fmla="*/ 0 w 28"/>
                <a:gd name="T15" fmla="*/ 0 h 32"/>
                <a:gd name="T16" fmla="*/ 0 w 28"/>
                <a:gd name="T17" fmla="*/ 0 h 32"/>
                <a:gd name="T18" fmla="*/ 0 w 28"/>
                <a:gd name="T19" fmla="*/ 0 h 32"/>
                <a:gd name="T20" fmla="*/ 0 w 28"/>
                <a:gd name="T21" fmla="*/ 0 h 32"/>
                <a:gd name="T22" fmla="*/ 0 w 28"/>
                <a:gd name="T23" fmla="*/ 0 h 32"/>
                <a:gd name="T24" fmla="*/ 0 w 28"/>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32">
                  <a:moveTo>
                    <a:pt x="28" y="0"/>
                  </a:moveTo>
                  <a:lnTo>
                    <a:pt x="22" y="7"/>
                  </a:lnTo>
                  <a:lnTo>
                    <a:pt x="15" y="13"/>
                  </a:lnTo>
                  <a:lnTo>
                    <a:pt x="8" y="18"/>
                  </a:lnTo>
                  <a:lnTo>
                    <a:pt x="0" y="22"/>
                  </a:lnTo>
                  <a:lnTo>
                    <a:pt x="4" y="24"/>
                  </a:lnTo>
                  <a:lnTo>
                    <a:pt x="8" y="27"/>
                  </a:lnTo>
                  <a:lnTo>
                    <a:pt x="11" y="29"/>
                  </a:lnTo>
                  <a:lnTo>
                    <a:pt x="15" y="32"/>
                  </a:lnTo>
                  <a:lnTo>
                    <a:pt x="20" y="24"/>
                  </a:lnTo>
                  <a:lnTo>
                    <a:pt x="24" y="17"/>
                  </a:lnTo>
                  <a:lnTo>
                    <a:pt x="27" y="8"/>
                  </a:lnTo>
                  <a:lnTo>
                    <a:pt x="28" y="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9" name="Freeform 106">
              <a:extLst>
                <a:ext uri="{FF2B5EF4-FFF2-40B4-BE49-F238E27FC236}">
                  <a16:creationId xmlns:a16="http://schemas.microsoft.com/office/drawing/2014/main" id="{A685D877-50DF-465A-A1F2-FFF547FC3DF6}"/>
                </a:ext>
              </a:extLst>
            </p:cNvPr>
            <p:cNvSpPr>
              <a:spLocks noChangeArrowheads="1"/>
            </p:cNvSpPr>
            <p:nvPr/>
          </p:nvSpPr>
          <p:spPr bwMode="auto">
            <a:xfrm>
              <a:off x="811" y="3751"/>
              <a:ext cx="9" cy="10"/>
            </a:xfrm>
            <a:custGeom>
              <a:avLst/>
              <a:gdLst>
                <a:gd name="T0" fmla="*/ 0 w 28"/>
                <a:gd name="T1" fmla="*/ 0 h 32"/>
                <a:gd name="T2" fmla="*/ 0 w 28"/>
                <a:gd name="T3" fmla="*/ 0 h 32"/>
                <a:gd name="T4" fmla="*/ 0 w 28"/>
                <a:gd name="T5" fmla="*/ 0 h 32"/>
                <a:gd name="T6" fmla="*/ 0 w 28"/>
                <a:gd name="T7" fmla="*/ 0 h 32"/>
                <a:gd name="T8" fmla="*/ 0 w 28"/>
                <a:gd name="T9" fmla="*/ 0 h 32"/>
                <a:gd name="T10" fmla="*/ 0 w 28"/>
                <a:gd name="T11" fmla="*/ 0 h 32"/>
                <a:gd name="T12" fmla="*/ 0 w 28"/>
                <a:gd name="T13" fmla="*/ 0 h 32"/>
                <a:gd name="T14" fmla="*/ 0 w 28"/>
                <a:gd name="T15" fmla="*/ 0 h 32"/>
                <a:gd name="T16" fmla="*/ 0 w 28"/>
                <a:gd name="T17" fmla="*/ 0 h 32"/>
                <a:gd name="T18" fmla="*/ 0 w 28"/>
                <a:gd name="T19" fmla="*/ 0 h 32"/>
                <a:gd name="T20" fmla="*/ 0 w 28"/>
                <a:gd name="T21" fmla="*/ 0 h 32"/>
                <a:gd name="T22" fmla="*/ 0 w 28"/>
                <a:gd name="T23" fmla="*/ 0 h 32"/>
                <a:gd name="T24" fmla="*/ 0 w 28"/>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32">
                  <a:moveTo>
                    <a:pt x="28" y="0"/>
                  </a:moveTo>
                  <a:lnTo>
                    <a:pt x="23" y="7"/>
                  </a:lnTo>
                  <a:lnTo>
                    <a:pt x="15" y="12"/>
                  </a:lnTo>
                  <a:lnTo>
                    <a:pt x="8" y="17"/>
                  </a:lnTo>
                  <a:lnTo>
                    <a:pt x="0" y="22"/>
                  </a:lnTo>
                  <a:lnTo>
                    <a:pt x="4" y="24"/>
                  </a:lnTo>
                  <a:lnTo>
                    <a:pt x="9" y="27"/>
                  </a:lnTo>
                  <a:lnTo>
                    <a:pt x="13" y="29"/>
                  </a:lnTo>
                  <a:lnTo>
                    <a:pt x="16" y="32"/>
                  </a:lnTo>
                  <a:lnTo>
                    <a:pt x="21" y="24"/>
                  </a:lnTo>
                  <a:lnTo>
                    <a:pt x="24" y="16"/>
                  </a:lnTo>
                  <a:lnTo>
                    <a:pt x="27" y="8"/>
                  </a:lnTo>
                  <a:lnTo>
                    <a:pt x="28" y="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0" name="Freeform 107">
              <a:extLst>
                <a:ext uri="{FF2B5EF4-FFF2-40B4-BE49-F238E27FC236}">
                  <a16:creationId xmlns:a16="http://schemas.microsoft.com/office/drawing/2014/main" id="{822D4DF8-750F-4293-9D51-5F4A79B0B978}"/>
                </a:ext>
              </a:extLst>
            </p:cNvPr>
            <p:cNvSpPr>
              <a:spLocks noChangeArrowheads="1"/>
            </p:cNvSpPr>
            <p:nvPr/>
          </p:nvSpPr>
          <p:spPr bwMode="auto">
            <a:xfrm>
              <a:off x="457" y="3858"/>
              <a:ext cx="139" cy="230"/>
            </a:xfrm>
            <a:custGeom>
              <a:avLst/>
              <a:gdLst>
                <a:gd name="T0" fmla="*/ 0 w 416"/>
                <a:gd name="T1" fmla="*/ 0 h 688"/>
                <a:gd name="T2" fmla="*/ 0 w 416"/>
                <a:gd name="T3" fmla="*/ 0 h 688"/>
                <a:gd name="T4" fmla="*/ 0 w 416"/>
                <a:gd name="T5" fmla="*/ 0 h 688"/>
                <a:gd name="T6" fmla="*/ 0 w 416"/>
                <a:gd name="T7" fmla="*/ 0 h 688"/>
                <a:gd name="T8" fmla="*/ 0 w 416"/>
                <a:gd name="T9" fmla="*/ 0 h 688"/>
                <a:gd name="T10" fmla="*/ 0 w 416"/>
                <a:gd name="T11" fmla="*/ 1 h 688"/>
                <a:gd name="T12" fmla="*/ 0 w 416"/>
                <a:gd name="T13" fmla="*/ 1 h 688"/>
                <a:gd name="T14" fmla="*/ 0 w 416"/>
                <a:gd name="T15" fmla="*/ 1 h 688"/>
                <a:gd name="T16" fmla="*/ 0 w 416"/>
                <a:gd name="T17" fmla="*/ 1 h 688"/>
                <a:gd name="T18" fmla="*/ 0 w 416"/>
                <a:gd name="T19" fmla="*/ 1 h 688"/>
                <a:gd name="T20" fmla="*/ 0 w 416"/>
                <a:gd name="T21" fmla="*/ 1 h 688"/>
                <a:gd name="T22" fmla="*/ 0 w 416"/>
                <a:gd name="T23" fmla="*/ 1 h 688"/>
                <a:gd name="T24" fmla="*/ 0 w 416"/>
                <a:gd name="T25" fmla="*/ 1 h 688"/>
                <a:gd name="T26" fmla="*/ 0 w 416"/>
                <a:gd name="T27" fmla="*/ 1 h 688"/>
                <a:gd name="T28" fmla="*/ 0 w 416"/>
                <a:gd name="T29" fmla="*/ 1 h 688"/>
                <a:gd name="T30" fmla="*/ 0 w 416"/>
                <a:gd name="T31" fmla="*/ 1 h 688"/>
                <a:gd name="T32" fmla="*/ 0 w 416"/>
                <a:gd name="T33" fmla="*/ 1 h 688"/>
                <a:gd name="T34" fmla="*/ 0 w 416"/>
                <a:gd name="T35" fmla="*/ 1 h 688"/>
                <a:gd name="T36" fmla="*/ 0 w 416"/>
                <a:gd name="T37" fmla="*/ 1 h 688"/>
                <a:gd name="T38" fmla="*/ 0 w 416"/>
                <a:gd name="T39" fmla="*/ 1 h 688"/>
                <a:gd name="T40" fmla="*/ 0 w 416"/>
                <a:gd name="T41" fmla="*/ 1 h 688"/>
                <a:gd name="T42" fmla="*/ 1 w 416"/>
                <a:gd name="T43" fmla="*/ 1 h 688"/>
                <a:gd name="T44" fmla="*/ 1 w 416"/>
                <a:gd name="T45" fmla="*/ 0 h 688"/>
                <a:gd name="T46" fmla="*/ 1 w 416"/>
                <a:gd name="T47" fmla="*/ 0 h 688"/>
                <a:gd name="T48" fmla="*/ 1 w 416"/>
                <a:gd name="T49" fmla="*/ 0 h 688"/>
                <a:gd name="T50" fmla="*/ 1 w 416"/>
                <a:gd name="T51" fmla="*/ 0 h 688"/>
                <a:gd name="T52" fmla="*/ 1 w 416"/>
                <a:gd name="T53" fmla="*/ 0 h 688"/>
                <a:gd name="T54" fmla="*/ 0 w 416"/>
                <a:gd name="T55" fmla="*/ 0 h 688"/>
                <a:gd name="T56" fmla="*/ 0 w 416"/>
                <a:gd name="T57" fmla="*/ 0 h 688"/>
                <a:gd name="T58" fmla="*/ 0 w 416"/>
                <a:gd name="T59" fmla="*/ 0 h 688"/>
                <a:gd name="T60" fmla="*/ 0 w 416"/>
                <a:gd name="T61" fmla="*/ 0 h 688"/>
                <a:gd name="T62" fmla="*/ 0 w 416"/>
                <a:gd name="T63" fmla="*/ 0 h 688"/>
                <a:gd name="T64" fmla="*/ 0 w 416"/>
                <a:gd name="T65" fmla="*/ 0 h 688"/>
                <a:gd name="T66" fmla="*/ 0 w 416"/>
                <a:gd name="T67" fmla="*/ 0 h 688"/>
                <a:gd name="T68" fmla="*/ 0 w 416"/>
                <a:gd name="T69" fmla="*/ 0 h 688"/>
                <a:gd name="T70" fmla="*/ 0 w 416"/>
                <a:gd name="T71" fmla="*/ 0 h 6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16" h="688">
                  <a:moveTo>
                    <a:pt x="60" y="86"/>
                  </a:moveTo>
                  <a:lnTo>
                    <a:pt x="53" y="101"/>
                  </a:lnTo>
                  <a:lnTo>
                    <a:pt x="43" y="123"/>
                  </a:lnTo>
                  <a:lnTo>
                    <a:pt x="31" y="152"/>
                  </a:lnTo>
                  <a:lnTo>
                    <a:pt x="20" y="184"/>
                  </a:lnTo>
                  <a:lnTo>
                    <a:pt x="10" y="218"/>
                  </a:lnTo>
                  <a:lnTo>
                    <a:pt x="4" y="252"/>
                  </a:lnTo>
                  <a:lnTo>
                    <a:pt x="0" y="281"/>
                  </a:lnTo>
                  <a:lnTo>
                    <a:pt x="2" y="306"/>
                  </a:lnTo>
                  <a:lnTo>
                    <a:pt x="9" y="329"/>
                  </a:lnTo>
                  <a:lnTo>
                    <a:pt x="15" y="353"/>
                  </a:lnTo>
                  <a:lnTo>
                    <a:pt x="21" y="378"/>
                  </a:lnTo>
                  <a:lnTo>
                    <a:pt x="28" y="403"/>
                  </a:lnTo>
                  <a:lnTo>
                    <a:pt x="33" y="428"/>
                  </a:lnTo>
                  <a:lnTo>
                    <a:pt x="39" y="450"/>
                  </a:lnTo>
                  <a:lnTo>
                    <a:pt x="44" y="469"/>
                  </a:lnTo>
                  <a:lnTo>
                    <a:pt x="49" y="483"/>
                  </a:lnTo>
                  <a:lnTo>
                    <a:pt x="55" y="505"/>
                  </a:lnTo>
                  <a:lnTo>
                    <a:pt x="59" y="526"/>
                  </a:lnTo>
                  <a:lnTo>
                    <a:pt x="58" y="544"/>
                  </a:lnTo>
                  <a:lnTo>
                    <a:pt x="57" y="560"/>
                  </a:lnTo>
                  <a:lnTo>
                    <a:pt x="55" y="568"/>
                  </a:lnTo>
                  <a:lnTo>
                    <a:pt x="55" y="582"/>
                  </a:lnTo>
                  <a:lnTo>
                    <a:pt x="59" y="600"/>
                  </a:lnTo>
                  <a:lnTo>
                    <a:pt x="68" y="619"/>
                  </a:lnTo>
                  <a:lnTo>
                    <a:pt x="82" y="638"/>
                  </a:lnTo>
                  <a:lnTo>
                    <a:pt x="105" y="657"/>
                  </a:lnTo>
                  <a:lnTo>
                    <a:pt x="135" y="672"/>
                  </a:lnTo>
                  <a:lnTo>
                    <a:pt x="178" y="684"/>
                  </a:lnTo>
                  <a:lnTo>
                    <a:pt x="217" y="688"/>
                  </a:lnTo>
                  <a:lnTo>
                    <a:pt x="248" y="686"/>
                  </a:lnTo>
                  <a:lnTo>
                    <a:pt x="274" y="675"/>
                  </a:lnTo>
                  <a:lnTo>
                    <a:pt x="291" y="662"/>
                  </a:lnTo>
                  <a:lnTo>
                    <a:pt x="304" y="645"/>
                  </a:lnTo>
                  <a:lnTo>
                    <a:pt x="313" y="630"/>
                  </a:lnTo>
                  <a:lnTo>
                    <a:pt x="318" y="615"/>
                  </a:lnTo>
                  <a:lnTo>
                    <a:pt x="319" y="605"/>
                  </a:lnTo>
                  <a:lnTo>
                    <a:pt x="319" y="585"/>
                  </a:lnTo>
                  <a:lnTo>
                    <a:pt x="320" y="553"/>
                  </a:lnTo>
                  <a:lnTo>
                    <a:pt x="324" y="522"/>
                  </a:lnTo>
                  <a:lnTo>
                    <a:pt x="333" y="495"/>
                  </a:lnTo>
                  <a:lnTo>
                    <a:pt x="342" y="476"/>
                  </a:lnTo>
                  <a:lnTo>
                    <a:pt x="354" y="445"/>
                  </a:lnTo>
                  <a:lnTo>
                    <a:pt x="370" y="403"/>
                  </a:lnTo>
                  <a:lnTo>
                    <a:pt x="385" y="355"/>
                  </a:lnTo>
                  <a:lnTo>
                    <a:pt x="399" y="306"/>
                  </a:lnTo>
                  <a:lnTo>
                    <a:pt x="410" y="258"/>
                  </a:lnTo>
                  <a:lnTo>
                    <a:pt x="416" y="218"/>
                  </a:lnTo>
                  <a:lnTo>
                    <a:pt x="415" y="186"/>
                  </a:lnTo>
                  <a:lnTo>
                    <a:pt x="409" y="161"/>
                  </a:lnTo>
                  <a:lnTo>
                    <a:pt x="401" y="136"/>
                  </a:lnTo>
                  <a:lnTo>
                    <a:pt x="392" y="112"/>
                  </a:lnTo>
                  <a:lnTo>
                    <a:pt x="382" y="88"/>
                  </a:lnTo>
                  <a:lnTo>
                    <a:pt x="371" y="68"/>
                  </a:lnTo>
                  <a:lnTo>
                    <a:pt x="357" y="50"/>
                  </a:lnTo>
                  <a:lnTo>
                    <a:pt x="342" y="35"/>
                  </a:lnTo>
                  <a:lnTo>
                    <a:pt x="324" y="25"/>
                  </a:lnTo>
                  <a:lnTo>
                    <a:pt x="304" y="18"/>
                  </a:lnTo>
                  <a:lnTo>
                    <a:pt x="281" y="10"/>
                  </a:lnTo>
                  <a:lnTo>
                    <a:pt x="256" y="5"/>
                  </a:lnTo>
                  <a:lnTo>
                    <a:pt x="231" y="1"/>
                  </a:lnTo>
                  <a:lnTo>
                    <a:pt x="204" y="0"/>
                  </a:lnTo>
                  <a:lnTo>
                    <a:pt x="182" y="0"/>
                  </a:lnTo>
                  <a:lnTo>
                    <a:pt x="161" y="4"/>
                  </a:lnTo>
                  <a:lnTo>
                    <a:pt x="145" y="9"/>
                  </a:lnTo>
                  <a:lnTo>
                    <a:pt x="131" y="18"/>
                  </a:lnTo>
                  <a:lnTo>
                    <a:pt x="117" y="26"/>
                  </a:lnTo>
                  <a:lnTo>
                    <a:pt x="103" y="38"/>
                  </a:lnTo>
                  <a:lnTo>
                    <a:pt x="92" y="48"/>
                  </a:lnTo>
                  <a:lnTo>
                    <a:pt x="81" y="59"/>
                  </a:lnTo>
                  <a:lnTo>
                    <a:pt x="72" y="69"/>
                  </a:lnTo>
                  <a:lnTo>
                    <a:pt x="65" y="78"/>
                  </a:lnTo>
                  <a:lnTo>
                    <a:pt x="60" y="86"/>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1" name="Freeform 108">
              <a:extLst>
                <a:ext uri="{FF2B5EF4-FFF2-40B4-BE49-F238E27FC236}">
                  <a16:creationId xmlns:a16="http://schemas.microsoft.com/office/drawing/2014/main" id="{9C188940-BA4A-465F-87DA-2382B21977AC}"/>
                </a:ext>
              </a:extLst>
            </p:cNvPr>
            <p:cNvSpPr>
              <a:spLocks noChangeArrowheads="1"/>
            </p:cNvSpPr>
            <p:nvPr/>
          </p:nvSpPr>
          <p:spPr bwMode="auto">
            <a:xfrm>
              <a:off x="406" y="4034"/>
              <a:ext cx="157" cy="115"/>
            </a:xfrm>
            <a:custGeom>
              <a:avLst/>
              <a:gdLst>
                <a:gd name="T0" fmla="*/ 0 w 477"/>
                <a:gd name="T1" fmla="*/ 0 h 344"/>
                <a:gd name="T2" fmla="*/ 0 w 477"/>
                <a:gd name="T3" fmla="*/ 0 h 344"/>
                <a:gd name="T4" fmla="*/ 0 w 477"/>
                <a:gd name="T5" fmla="*/ 0 h 344"/>
                <a:gd name="T6" fmla="*/ 0 w 477"/>
                <a:gd name="T7" fmla="*/ 0 h 344"/>
                <a:gd name="T8" fmla="*/ 0 w 477"/>
                <a:gd name="T9" fmla="*/ 0 h 344"/>
                <a:gd name="T10" fmla="*/ 0 w 477"/>
                <a:gd name="T11" fmla="*/ 0 h 344"/>
                <a:gd name="T12" fmla="*/ 0 w 477"/>
                <a:gd name="T13" fmla="*/ 0 h 344"/>
                <a:gd name="T14" fmla="*/ 0 w 477"/>
                <a:gd name="T15" fmla="*/ 0 h 344"/>
                <a:gd name="T16" fmla="*/ 0 w 477"/>
                <a:gd name="T17" fmla="*/ 0 h 344"/>
                <a:gd name="T18" fmla="*/ 0 w 477"/>
                <a:gd name="T19" fmla="*/ 0 h 344"/>
                <a:gd name="T20" fmla="*/ 0 w 477"/>
                <a:gd name="T21" fmla="*/ 0 h 344"/>
                <a:gd name="T22" fmla="*/ 0 w 477"/>
                <a:gd name="T23" fmla="*/ 0 h 344"/>
                <a:gd name="T24" fmla="*/ 0 w 477"/>
                <a:gd name="T25" fmla="*/ 0 h 344"/>
                <a:gd name="T26" fmla="*/ 0 w 477"/>
                <a:gd name="T27" fmla="*/ 0 h 344"/>
                <a:gd name="T28" fmla="*/ 0 w 477"/>
                <a:gd name="T29" fmla="*/ 0 h 344"/>
                <a:gd name="T30" fmla="*/ 0 w 477"/>
                <a:gd name="T31" fmla="*/ 0 h 344"/>
                <a:gd name="T32" fmla="*/ 0 w 477"/>
                <a:gd name="T33" fmla="*/ 0 h 344"/>
                <a:gd name="T34" fmla="*/ 0 w 477"/>
                <a:gd name="T35" fmla="*/ 0 h 344"/>
                <a:gd name="T36" fmla="*/ 0 w 477"/>
                <a:gd name="T37" fmla="*/ 0 h 344"/>
                <a:gd name="T38" fmla="*/ 0 w 477"/>
                <a:gd name="T39" fmla="*/ 0 h 344"/>
                <a:gd name="T40" fmla="*/ 0 w 477"/>
                <a:gd name="T41" fmla="*/ 0 h 344"/>
                <a:gd name="T42" fmla="*/ 0 w 477"/>
                <a:gd name="T43" fmla="*/ 0 h 344"/>
                <a:gd name="T44" fmla="*/ 0 w 477"/>
                <a:gd name="T45" fmla="*/ 0 h 344"/>
                <a:gd name="T46" fmla="*/ 0 w 477"/>
                <a:gd name="T47" fmla="*/ 0 h 344"/>
                <a:gd name="T48" fmla="*/ 0 w 477"/>
                <a:gd name="T49" fmla="*/ 0 h 344"/>
                <a:gd name="T50" fmla="*/ 0 w 477"/>
                <a:gd name="T51" fmla="*/ 0 h 344"/>
                <a:gd name="T52" fmla="*/ 0 w 477"/>
                <a:gd name="T53" fmla="*/ 0 h 344"/>
                <a:gd name="T54" fmla="*/ 0 w 477"/>
                <a:gd name="T55" fmla="*/ 0 h 344"/>
                <a:gd name="T56" fmla="*/ 0 w 477"/>
                <a:gd name="T57" fmla="*/ 0 h 344"/>
                <a:gd name="T58" fmla="*/ 0 w 477"/>
                <a:gd name="T59" fmla="*/ 0 h 344"/>
                <a:gd name="T60" fmla="*/ 0 w 477"/>
                <a:gd name="T61" fmla="*/ 0 h 344"/>
                <a:gd name="T62" fmla="*/ 0 w 477"/>
                <a:gd name="T63" fmla="*/ 0 h 344"/>
                <a:gd name="T64" fmla="*/ 0 w 477"/>
                <a:gd name="T65" fmla="*/ 0 h 344"/>
                <a:gd name="T66" fmla="*/ 1 w 477"/>
                <a:gd name="T67" fmla="*/ 0 h 344"/>
                <a:gd name="T68" fmla="*/ 1 w 477"/>
                <a:gd name="T69" fmla="*/ 0 h 344"/>
                <a:gd name="T70" fmla="*/ 1 w 477"/>
                <a:gd name="T71" fmla="*/ 0 h 344"/>
                <a:gd name="T72" fmla="*/ 1 w 477"/>
                <a:gd name="T73" fmla="*/ 0 h 344"/>
                <a:gd name="T74" fmla="*/ 1 w 477"/>
                <a:gd name="T75" fmla="*/ 0 h 344"/>
                <a:gd name="T76" fmla="*/ 1 w 477"/>
                <a:gd name="T77" fmla="*/ 0 h 344"/>
                <a:gd name="T78" fmla="*/ 1 w 477"/>
                <a:gd name="T79" fmla="*/ 0 h 344"/>
                <a:gd name="T80" fmla="*/ 1 w 477"/>
                <a:gd name="T81" fmla="*/ 0 h 344"/>
                <a:gd name="T82" fmla="*/ 1 w 477"/>
                <a:gd name="T83" fmla="*/ 0 h 344"/>
                <a:gd name="T84" fmla="*/ 0 w 477"/>
                <a:gd name="T85" fmla="*/ 0 h 344"/>
                <a:gd name="T86" fmla="*/ 0 w 477"/>
                <a:gd name="T87" fmla="*/ 0 h 3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7" h="344">
                  <a:moveTo>
                    <a:pt x="352" y="176"/>
                  </a:moveTo>
                  <a:lnTo>
                    <a:pt x="345" y="181"/>
                  </a:lnTo>
                  <a:lnTo>
                    <a:pt x="331" y="190"/>
                  </a:lnTo>
                  <a:lnTo>
                    <a:pt x="313" y="202"/>
                  </a:lnTo>
                  <a:lnTo>
                    <a:pt x="293" y="215"/>
                  </a:lnTo>
                  <a:lnTo>
                    <a:pt x="272" y="229"/>
                  </a:lnTo>
                  <a:lnTo>
                    <a:pt x="250" y="242"/>
                  </a:lnTo>
                  <a:lnTo>
                    <a:pt x="231" y="253"/>
                  </a:lnTo>
                  <a:lnTo>
                    <a:pt x="217" y="262"/>
                  </a:lnTo>
                  <a:lnTo>
                    <a:pt x="207" y="268"/>
                  </a:lnTo>
                  <a:lnTo>
                    <a:pt x="195" y="275"/>
                  </a:lnTo>
                  <a:lnTo>
                    <a:pt x="181" y="282"/>
                  </a:lnTo>
                  <a:lnTo>
                    <a:pt x="167" y="290"/>
                  </a:lnTo>
                  <a:lnTo>
                    <a:pt x="152" y="299"/>
                  </a:lnTo>
                  <a:lnTo>
                    <a:pt x="135" y="307"/>
                  </a:lnTo>
                  <a:lnTo>
                    <a:pt x="119" y="318"/>
                  </a:lnTo>
                  <a:lnTo>
                    <a:pt x="101" y="329"/>
                  </a:lnTo>
                  <a:lnTo>
                    <a:pt x="82" y="339"/>
                  </a:lnTo>
                  <a:lnTo>
                    <a:pt x="67" y="344"/>
                  </a:lnTo>
                  <a:lnTo>
                    <a:pt x="56" y="344"/>
                  </a:lnTo>
                  <a:lnTo>
                    <a:pt x="46" y="340"/>
                  </a:lnTo>
                  <a:lnTo>
                    <a:pt x="37" y="333"/>
                  </a:lnTo>
                  <a:lnTo>
                    <a:pt x="28" y="325"/>
                  </a:lnTo>
                  <a:lnTo>
                    <a:pt x="21" y="315"/>
                  </a:lnTo>
                  <a:lnTo>
                    <a:pt x="13" y="306"/>
                  </a:lnTo>
                  <a:lnTo>
                    <a:pt x="4" y="294"/>
                  </a:lnTo>
                  <a:lnTo>
                    <a:pt x="0" y="284"/>
                  </a:lnTo>
                  <a:lnTo>
                    <a:pt x="0" y="273"/>
                  </a:lnTo>
                  <a:lnTo>
                    <a:pt x="4" y="263"/>
                  </a:lnTo>
                  <a:lnTo>
                    <a:pt x="12" y="256"/>
                  </a:lnTo>
                  <a:lnTo>
                    <a:pt x="21" y="247"/>
                  </a:lnTo>
                  <a:lnTo>
                    <a:pt x="32" y="239"/>
                  </a:lnTo>
                  <a:lnTo>
                    <a:pt x="45" y="232"/>
                  </a:lnTo>
                  <a:lnTo>
                    <a:pt x="57" y="223"/>
                  </a:lnTo>
                  <a:lnTo>
                    <a:pt x="70" y="212"/>
                  </a:lnTo>
                  <a:lnTo>
                    <a:pt x="82" y="200"/>
                  </a:lnTo>
                  <a:lnTo>
                    <a:pt x="94" y="186"/>
                  </a:lnTo>
                  <a:lnTo>
                    <a:pt x="104" y="174"/>
                  </a:lnTo>
                  <a:lnTo>
                    <a:pt x="113" y="161"/>
                  </a:lnTo>
                  <a:lnTo>
                    <a:pt x="120" y="150"/>
                  </a:lnTo>
                  <a:lnTo>
                    <a:pt x="125" y="139"/>
                  </a:lnTo>
                  <a:lnTo>
                    <a:pt x="130" y="127"/>
                  </a:lnTo>
                  <a:lnTo>
                    <a:pt x="135" y="116"/>
                  </a:lnTo>
                  <a:lnTo>
                    <a:pt x="142" y="102"/>
                  </a:lnTo>
                  <a:lnTo>
                    <a:pt x="148" y="87"/>
                  </a:lnTo>
                  <a:lnTo>
                    <a:pt x="157" y="73"/>
                  </a:lnTo>
                  <a:lnTo>
                    <a:pt x="166" y="59"/>
                  </a:lnTo>
                  <a:lnTo>
                    <a:pt x="176" y="45"/>
                  </a:lnTo>
                  <a:lnTo>
                    <a:pt x="188" y="33"/>
                  </a:lnTo>
                  <a:lnTo>
                    <a:pt x="201" y="23"/>
                  </a:lnTo>
                  <a:lnTo>
                    <a:pt x="215" y="15"/>
                  </a:lnTo>
                  <a:lnTo>
                    <a:pt x="227" y="10"/>
                  </a:lnTo>
                  <a:lnTo>
                    <a:pt x="240" y="7"/>
                  </a:lnTo>
                  <a:lnTo>
                    <a:pt x="251" y="6"/>
                  </a:lnTo>
                  <a:lnTo>
                    <a:pt x="262" y="6"/>
                  </a:lnTo>
                  <a:lnTo>
                    <a:pt x="270" y="7"/>
                  </a:lnTo>
                  <a:lnTo>
                    <a:pt x="278" y="9"/>
                  </a:lnTo>
                  <a:lnTo>
                    <a:pt x="287" y="10"/>
                  </a:lnTo>
                  <a:lnTo>
                    <a:pt x="297" y="10"/>
                  </a:lnTo>
                  <a:lnTo>
                    <a:pt x="307" y="10"/>
                  </a:lnTo>
                  <a:lnTo>
                    <a:pt x="317" y="7"/>
                  </a:lnTo>
                  <a:lnTo>
                    <a:pt x="326" y="6"/>
                  </a:lnTo>
                  <a:lnTo>
                    <a:pt x="333" y="4"/>
                  </a:lnTo>
                  <a:lnTo>
                    <a:pt x="340" y="2"/>
                  </a:lnTo>
                  <a:lnTo>
                    <a:pt x="345" y="1"/>
                  </a:lnTo>
                  <a:lnTo>
                    <a:pt x="356" y="0"/>
                  </a:lnTo>
                  <a:lnTo>
                    <a:pt x="370" y="0"/>
                  </a:lnTo>
                  <a:lnTo>
                    <a:pt x="386" y="1"/>
                  </a:lnTo>
                  <a:lnTo>
                    <a:pt x="403" y="2"/>
                  </a:lnTo>
                  <a:lnTo>
                    <a:pt x="419" y="6"/>
                  </a:lnTo>
                  <a:lnTo>
                    <a:pt x="436" y="13"/>
                  </a:lnTo>
                  <a:lnTo>
                    <a:pt x="450" y="20"/>
                  </a:lnTo>
                  <a:lnTo>
                    <a:pt x="461" y="31"/>
                  </a:lnTo>
                  <a:lnTo>
                    <a:pt x="468" y="44"/>
                  </a:lnTo>
                  <a:lnTo>
                    <a:pt x="475" y="57"/>
                  </a:lnTo>
                  <a:lnTo>
                    <a:pt x="477" y="71"/>
                  </a:lnTo>
                  <a:lnTo>
                    <a:pt x="477" y="83"/>
                  </a:lnTo>
                  <a:lnTo>
                    <a:pt x="473" y="96"/>
                  </a:lnTo>
                  <a:lnTo>
                    <a:pt x="467" y="108"/>
                  </a:lnTo>
                  <a:lnTo>
                    <a:pt x="458" y="120"/>
                  </a:lnTo>
                  <a:lnTo>
                    <a:pt x="444" y="128"/>
                  </a:lnTo>
                  <a:lnTo>
                    <a:pt x="429" y="136"/>
                  </a:lnTo>
                  <a:lnTo>
                    <a:pt x="414" y="144"/>
                  </a:lnTo>
                  <a:lnTo>
                    <a:pt x="402" y="151"/>
                  </a:lnTo>
                  <a:lnTo>
                    <a:pt x="389" y="156"/>
                  </a:lnTo>
                  <a:lnTo>
                    <a:pt x="378" y="163"/>
                  </a:lnTo>
                  <a:lnTo>
                    <a:pt x="367" y="168"/>
                  </a:lnTo>
                  <a:lnTo>
                    <a:pt x="359" y="173"/>
                  </a:lnTo>
                  <a:lnTo>
                    <a:pt x="352" y="176"/>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2" name="Freeform 109">
              <a:extLst>
                <a:ext uri="{FF2B5EF4-FFF2-40B4-BE49-F238E27FC236}">
                  <a16:creationId xmlns:a16="http://schemas.microsoft.com/office/drawing/2014/main" id="{2707C9F3-2A12-4D51-82C0-7ADD0119CFAF}"/>
                </a:ext>
              </a:extLst>
            </p:cNvPr>
            <p:cNvSpPr>
              <a:spLocks noChangeArrowheads="1"/>
            </p:cNvSpPr>
            <p:nvPr/>
          </p:nvSpPr>
          <p:spPr bwMode="auto">
            <a:xfrm>
              <a:off x="407" y="4128"/>
              <a:ext cx="60" cy="114"/>
            </a:xfrm>
            <a:custGeom>
              <a:avLst/>
              <a:gdLst>
                <a:gd name="T0" fmla="*/ 0 w 181"/>
                <a:gd name="T1" fmla="*/ 0 h 342"/>
                <a:gd name="T2" fmla="*/ 0 w 181"/>
                <a:gd name="T3" fmla="*/ 0 h 342"/>
                <a:gd name="T4" fmla="*/ 0 w 181"/>
                <a:gd name="T5" fmla="*/ 0 h 342"/>
                <a:gd name="T6" fmla="*/ 0 w 181"/>
                <a:gd name="T7" fmla="*/ 0 h 342"/>
                <a:gd name="T8" fmla="*/ 0 w 181"/>
                <a:gd name="T9" fmla="*/ 0 h 342"/>
                <a:gd name="T10" fmla="*/ 0 w 181"/>
                <a:gd name="T11" fmla="*/ 0 h 342"/>
                <a:gd name="T12" fmla="*/ 0 w 181"/>
                <a:gd name="T13" fmla="*/ 0 h 342"/>
                <a:gd name="T14" fmla="*/ 0 w 181"/>
                <a:gd name="T15" fmla="*/ 0 h 342"/>
                <a:gd name="T16" fmla="*/ 0 w 181"/>
                <a:gd name="T17" fmla="*/ 0 h 342"/>
                <a:gd name="T18" fmla="*/ 0 w 181"/>
                <a:gd name="T19" fmla="*/ 0 h 342"/>
                <a:gd name="T20" fmla="*/ 0 w 181"/>
                <a:gd name="T21" fmla="*/ 0 h 342"/>
                <a:gd name="T22" fmla="*/ 0 w 181"/>
                <a:gd name="T23" fmla="*/ 0 h 342"/>
                <a:gd name="T24" fmla="*/ 0 w 181"/>
                <a:gd name="T25" fmla="*/ 0 h 342"/>
                <a:gd name="T26" fmla="*/ 0 w 181"/>
                <a:gd name="T27" fmla="*/ 0 h 342"/>
                <a:gd name="T28" fmla="*/ 0 w 181"/>
                <a:gd name="T29" fmla="*/ 0 h 342"/>
                <a:gd name="T30" fmla="*/ 0 w 181"/>
                <a:gd name="T31" fmla="*/ 0 h 342"/>
                <a:gd name="T32" fmla="*/ 0 w 181"/>
                <a:gd name="T33" fmla="*/ 0 h 342"/>
                <a:gd name="T34" fmla="*/ 0 w 181"/>
                <a:gd name="T35" fmla="*/ 0 h 342"/>
                <a:gd name="T36" fmla="*/ 0 w 181"/>
                <a:gd name="T37" fmla="*/ 0 h 342"/>
                <a:gd name="T38" fmla="*/ 0 w 181"/>
                <a:gd name="T39" fmla="*/ 0 h 342"/>
                <a:gd name="T40" fmla="*/ 0 w 181"/>
                <a:gd name="T41" fmla="*/ 0 h 342"/>
                <a:gd name="T42" fmla="*/ 0 w 181"/>
                <a:gd name="T43" fmla="*/ 0 h 342"/>
                <a:gd name="T44" fmla="*/ 0 w 181"/>
                <a:gd name="T45" fmla="*/ 0 h 342"/>
                <a:gd name="T46" fmla="*/ 0 w 181"/>
                <a:gd name="T47" fmla="*/ 0 h 342"/>
                <a:gd name="T48" fmla="*/ 0 w 181"/>
                <a:gd name="T49" fmla="*/ 0 h 342"/>
                <a:gd name="T50" fmla="*/ 0 w 181"/>
                <a:gd name="T51" fmla="*/ 0 h 342"/>
                <a:gd name="T52" fmla="*/ 0 w 181"/>
                <a:gd name="T53" fmla="*/ 0 h 342"/>
                <a:gd name="T54" fmla="*/ 0 w 181"/>
                <a:gd name="T55" fmla="*/ 0 h 342"/>
                <a:gd name="T56" fmla="*/ 0 w 181"/>
                <a:gd name="T57" fmla="*/ 0 h 342"/>
                <a:gd name="T58" fmla="*/ 0 w 181"/>
                <a:gd name="T59" fmla="*/ 0 h 342"/>
                <a:gd name="T60" fmla="*/ 0 w 181"/>
                <a:gd name="T61" fmla="*/ 0 h 342"/>
                <a:gd name="T62" fmla="*/ 0 w 181"/>
                <a:gd name="T63" fmla="*/ 0 h 342"/>
                <a:gd name="T64" fmla="*/ 0 w 181"/>
                <a:gd name="T65" fmla="*/ 0 h 342"/>
                <a:gd name="T66" fmla="*/ 0 w 181"/>
                <a:gd name="T67" fmla="*/ 0 h 342"/>
                <a:gd name="T68" fmla="*/ 0 w 181"/>
                <a:gd name="T69" fmla="*/ 0 h 342"/>
                <a:gd name="T70" fmla="*/ 0 w 181"/>
                <a:gd name="T71" fmla="*/ 0 h 342"/>
                <a:gd name="T72" fmla="*/ 0 w 181"/>
                <a:gd name="T73" fmla="*/ 0 h 342"/>
                <a:gd name="T74" fmla="*/ 0 w 181"/>
                <a:gd name="T75" fmla="*/ 0 h 342"/>
                <a:gd name="T76" fmla="*/ 0 w 181"/>
                <a:gd name="T77" fmla="*/ 0 h 342"/>
                <a:gd name="T78" fmla="*/ 0 w 181"/>
                <a:gd name="T79" fmla="*/ 0 h 342"/>
                <a:gd name="T80" fmla="*/ 0 w 181"/>
                <a:gd name="T81" fmla="*/ 0 h 342"/>
                <a:gd name="T82" fmla="*/ 0 w 181"/>
                <a:gd name="T83" fmla="*/ 0 h 342"/>
                <a:gd name="T84" fmla="*/ 0 w 181"/>
                <a:gd name="T85" fmla="*/ 0 h 342"/>
                <a:gd name="T86" fmla="*/ 0 w 181"/>
                <a:gd name="T87" fmla="*/ 0 h 342"/>
                <a:gd name="T88" fmla="*/ 0 w 181"/>
                <a:gd name="T89" fmla="*/ 0 h 342"/>
                <a:gd name="T90" fmla="*/ 0 w 181"/>
                <a:gd name="T91" fmla="*/ 0 h 342"/>
                <a:gd name="T92" fmla="*/ 0 w 181"/>
                <a:gd name="T93" fmla="*/ 0 h 342"/>
                <a:gd name="T94" fmla="*/ 0 w 181"/>
                <a:gd name="T95" fmla="*/ 0 h 342"/>
                <a:gd name="T96" fmla="*/ 0 w 181"/>
                <a:gd name="T97" fmla="*/ 0 h 342"/>
                <a:gd name="T98" fmla="*/ 0 w 181"/>
                <a:gd name="T99" fmla="*/ 0 h 342"/>
                <a:gd name="T100" fmla="*/ 0 w 181"/>
                <a:gd name="T101" fmla="*/ 0 h 342"/>
                <a:gd name="T102" fmla="*/ 0 w 181"/>
                <a:gd name="T103" fmla="*/ 0 h 342"/>
                <a:gd name="T104" fmla="*/ 0 w 181"/>
                <a:gd name="T105" fmla="*/ 0 h 342"/>
                <a:gd name="T106" fmla="*/ 0 w 181"/>
                <a:gd name="T107" fmla="*/ 0 h 342"/>
                <a:gd name="T108" fmla="*/ 0 w 181"/>
                <a:gd name="T109" fmla="*/ 0 h 342"/>
                <a:gd name="T110" fmla="*/ 0 w 181"/>
                <a:gd name="T111" fmla="*/ 0 h 342"/>
                <a:gd name="T112" fmla="*/ 0 w 181"/>
                <a:gd name="T113" fmla="*/ 0 h 342"/>
                <a:gd name="T114" fmla="*/ 0 w 181"/>
                <a:gd name="T115" fmla="*/ 0 h 342"/>
                <a:gd name="T116" fmla="*/ 0 w 181"/>
                <a:gd name="T117" fmla="*/ 0 h 342"/>
                <a:gd name="T118" fmla="*/ 0 w 181"/>
                <a:gd name="T119" fmla="*/ 0 h 342"/>
                <a:gd name="T120" fmla="*/ 0 w 181"/>
                <a:gd name="T121" fmla="*/ 0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1" h="342">
                  <a:moveTo>
                    <a:pt x="134" y="189"/>
                  </a:moveTo>
                  <a:lnTo>
                    <a:pt x="128" y="172"/>
                  </a:lnTo>
                  <a:lnTo>
                    <a:pt x="123" y="152"/>
                  </a:lnTo>
                  <a:lnTo>
                    <a:pt x="121" y="126"/>
                  </a:lnTo>
                  <a:lnTo>
                    <a:pt x="122" y="94"/>
                  </a:lnTo>
                  <a:lnTo>
                    <a:pt x="122" y="75"/>
                  </a:lnTo>
                  <a:lnTo>
                    <a:pt x="118" y="59"/>
                  </a:lnTo>
                  <a:lnTo>
                    <a:pt x="113" y="45"/>
                  </a:lnTo>
                  <a:lnTo>
                    <a:pt x="107" y="32"/>
                  </a:lnTo>
                  <a:lnTo>
                    <a:pt x="99" y="22"/>
                  </a:lnTo>
                  <a:lnTo>
                    <a:pt x="92" y="14"/>
                  </a:lnTo>
                  <a:lnTo>
                    <a:pt x="84" y="7"/>
                  </a:lnTo>
                  <a:lnTo>
                    <a:pt x="78" y="2"/>
                  </a:lnTo>
                  <a:lnTo>
                    <a:pt x="69" y="0"/>
                  </a:lnTo>
                  <a:lnTo>
                    <a:pt x="58" y="0"/>
                  </a:lnTo>
                  <a:lnTo>
                    <a:pt x="44" y="1"/>
                  </a:lnTo>
                  <a:lnTo>
                    <a:pt x="29" y="7"/>
                  </a:lnTo>
                  <a:lnTo>
                    <a:pt x="16" y="16"/>
                  </a:lnTo>
                  <a:lnTo>
                    <a:pt x="6" y="27"/>
                  </a:lnTo>
                  <a:lnTo>
                    <a:pt x="1" y="44"/>
                  </a:lnTo>
                  <a:lnTo>
                    <a:pt x="4" y="65"/>
                  </a:lnTo>
                  <a:lnTo>
                    <a:pt x="7" y="82"/>
                  </a:lnTo>
                  <a:lnTo>
                    <a:pt x="11" y="103"/>
                  </a:lnTo>
                  <a:lnTo>
                    <a:pt x="15" y="126"/>
                  </a:lnTo>
                  <a:lnTo>
                    <a:pt x="15" y="141"/>
                  </a:lnTo>
                  <a:lnTo>
                    <a:pt x="11" y="153"/>
                  </a:lnTo>
                  <a:lnTo>
                    <a:pt x="7" y="169"/>
                  </a:lnTo>
                  <a:lnTo>
                    <a:pt x="2" y="185"/>
                  </a:lnTo>
                  <a:lnTo>
                    <a:pt x="0" y="196"/>
                  </a:lnTo>
                  <a:lnTo>
                    <a:pt x="11" y="203"/>
                  </a:lnTo>
                  <a:lnTo>
                    <a:pt x="17" y="210"/>
                  </a:lnTo>
                  <a:lnTo>
                    <a:pt x="22" y="218"/>
                  </a:lnTo>
                  <a:lnTo>
                    <a:pt x="25" y="227"/>
                  </a:lnTo>
                  <a:lnTo>
                    <a:pt x="33" y="243"/>
                  </a:lnTo>
                  <a:lnTo>
                    <a:pt x="39" y="263"/>
                  </a:lnTo>
                  <a:lnTo>
                    <a:pt x="44" y="283"/>
                  </a:lnTo>
                  <a:lnTo>
                    <a:pt x="46" y="300"/>
                  </a:lnTo>
                  <a:lnTo>
                    <a:pt x="48" y="303"/>
                  </a:lnTo>
                  <a:lnTo>
                    <a:pt x="50" y="308"/>
                  </a:lnTo>
                  <a:lnTo>
                    <a:pt x="55" y="312"/>
                  </a:lnTo>
                  <a:lnTo>
                    <a:pt x="60" y="317"/>
                  </a:lnTo>
                  <a:lnTo>
                    <a:pt x="67" y="321"/>
                  </a:lnTo>
                  <a:lnTo>
                    <a:pt x="74" y="324"/>
                  </a:lnTo>
                  <a:lnTo>
                    <a:pt x="83" y="326"/>
                  </a:lnTo>
                  <a:lnTo>
                    <a:pt x="92" y="327"/>
                  </a:lnTo>
                  <a:lnTo>
                    <a:pt x="101" y="329"/>
                  </a:lnTo>
                  <a:lnTo>
                    <a:pt x="111" y="332"/>
                  </a:lnTo>
                  <a:lnTo>
                    <a:pt x="120" y="337"/>
                  </a:lnTo>
                  <a:lnTo>
                    <a:pt x="130" y="341"/>
                  </a:lnTo>
                  <a:lnTo>
                    <a:pt x="140" y="342"/>
                  </a:lnTo>
                  <a:lnTo>
                    <a:pt x="149" y="341"/>
                  </a:lnTo>
                  <a:lnTo>
                    <a:pt x="160" y="335"/>
                  </a:lnTo>
                  <a:lnTo>
                    <a:pt x="170" y="324"/>
                  </a:lnTo>
                  <a:lnTo>
                    <a:pt x="181" y="295"/>
                  </a:lnTo>
                  <a:lnTo>
                    <a:pt x="178" y="272"/>
                  </a:lnTo>
                  <a:lnTo>
                    <a:pt x="169" y="253"/>
                  </a:lnTo>
                  <a:lnTo>
                    <a:pt x="161" y="240"/>
                  </a:lnTo>
                  <a:lnTo>
                    <a:pt x="156" y="229"/>
                  </a:lnTo>
                  <a:lnTo>
                    <a:pt x="149" y="216"/>
                  </a:lnTo>
                  <a:lnTo>
                    <a:pt x="140" y="203"/>
                  </a:lnTo>
                  <a:lnTo>
                    <a:pt x="134" y="189"/>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3" name="Freeform 110">
              <a:extLst>
                <a:ext uri="{FF2B5EF4-FFF2-40B4-BE49-F238E27FC236}">
                  <a16:creationId xmlns:a16="http://schemas.microsoft.com/office/drawing/2014/main" id="{18892894-2DA7-40D5-B77C-86D4695EB15A}"/>
                </a:ext>
              </a:extLst>
            </p:cNvPr>
            <p:cNvSpPr>
              <a:spLocks noChangeArrowheads="1"/>
            </p:cNvSpPr>
            <p:nvPr/>
          </p:nvSpPr>
          <p:spPr bwMode="auto">
            <a:xfrm>
              <a:off x="406" y="4191"/>
              <a:ext cx="9" cy="23"/>
            </a:xfrm>
            <a:custGeom>
              <a:avLst/>
              <a:gdLst>
                <a:gd name="T0" fmla="*/ 0 w 28"/>
                <a:gd name="T1" fmla="*/ 0 h 67"/>
                <a:gd name="T2" fmla="*/ 0 w 28"/>
                <a:gd name="T3" fmla="*/ 0 h 67"/>
                <a:gd name="T4" fmla="*/ 0 w 28"/>
                <a:gd name="T5" fmla="*/ 0 h 67"/>
                <a:gd name="T6" fmla="*/ 0 w 28"/>
                <a:gd name="T7" fmla="*/ 0 h 67"/>
                <a:gd name="T8" fmla="*/ 0 w 28"/>
                <a:gd name="T9" fmla="*/ 0 h 67"/>
                <a:gd name="T10" fmla="*/ 0 w 28"/>
                <a:gd name="T11" fmla="*/ 0 h 67"/>
                <a:gd name="T12" fmla="*/ 0 w 28"/>
                <a:gd name="T13" fmla="*/ 0 h 67"/>
                <a:gd name="T14" fmla="*/ 0 w 28"/>
                <a:gd name="T15" fmla="*/ 0 h 67"/>
                <a:gd name="T16" fmla="*/ 0 w 28"/>
                <a:gd name="T17" fmla="*/ 0 h 67"/>
                <a:gd name="T18" fmla="*/ 0 w 28"/>
                <a:gd name="T19" fmla="*/ 0 h 67"/>
                <a:gd name="T20" fmla="*/ 0 w 28"/>
                <a:gd name="T21" fmla="*/ 0 h 67"/>
                <a:gd name="T22" fmla="*/ 0 w 28"/>
                <a:gd name="T23" fmla="*/ 0 h 67"/>
                <a:gd name="T24" fmla="*/ 0 w 28"/>
                <a:gd name="T25" fmla="*/ 0 h 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67">
                  <a:moveTo>
                    <a:pt x="28" y="31"/>
                  </a:moveTo>
                  <a:lnTo>
                    <a:pt x="25" y="38"/>
                  </a:lnTo>
                  <a:lnTo>
                    <a:pt x="23" y="48"/>
                  </a:lnTo>
                  <a:lnTo>
                    <a:pt x="22" y="58"/>
                  </a:lnTo>
                  <a:lnTo>
                    <a:pt x="22" y="67"/>
                  </a:lnTo>
                  <a:lnTo>
                    <a:pt x="7" y="43"/>
                  </a:lnTo>
                  <a:lnTo>
                    <a:pt x="0" y="24"/>
                  </a:lnTo>
                  <a:lnTo>
                    <a:pt x="0" y="10"/>
                  </a:lnTo>
                  <a:lnTo>
                    <a:pt x="3" y="0"/>
                  </a:lnTo>
                  <a:lnTo>
                    <a:pt x="14" y="7"/>
                  </a:lnTo>
                  <a:lnTo>
                    <a:pt x="20" y="14"/>
                  </a:lnTo>
                  <a:lnTo>
                    <a:pt x="25" y="22"/>
                  </a:lnTo>
                  <a:lnTo>
                    <a:pt x="28" y="31"/>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4" name="Freeform 111">
              <a:extLst>
                <a:ext uri="{FF2B5EF4-FFF2-40B4-BE49-F238E27FC236}">
                  <a16:creationId xmlns:a16="http://schemas.microsoft.com/office/drawing/2014/main" id="{E23E01A2-1A9D-444B-B078-455791853C7B}"/>
                </a:ext>
              </a:extLst>
            </p:cNvPr>
            <p:cNvSpPr>
              <a:spLocks noChangeArrowheads="1"/>
            </p:cNvSpPr>
            <p:nvPr/>
          </p:nvSpPr>
          <p:spPr bwMode="auto">
            <a:xfrm>
              <a:off x="506" y="4209"/>
              <a:ext cx="21" cy="14"/>
            </a:xfrm>
            <a:custGeom>
              <a:avLst/>
              <a:gdLst>
                <a:gd name="T0" fmla="*/ 0 w 66"/>
                <a:gd name="T1" fmla="*/ 0 h 41"/>
                <a:gd name="T2" fmla="*/ 0 w 66"/>
                <a:gd name="T3" fmla="*/ 0 h 41"/>
                <a:gd name="T4" fmla="*/ 0 w 66"/>
                <a:gd name="T5" fmla="*/ 0 h 41"/>
                <a:gd name="T6" fmla="*/ 0 w 66"/>
                <a:gd name="T7" fmla="*/ 0 h 41"/>
                <a:gd name="T8" fmla="*/ 0 w 66"/>
                <a:gd name="T9" fmla="*/ 0 h 41"/>
                <a:gd name="T10" fmla="*/ 0 w 66"/>
                <a:gd name="T11" fmla="*/ 0 h 41"/>
                <a:gd name="T12" fmla="*/ 0 w 66"/>
                <a:gd name="T13" fmla="*/ 0 h 41"/>
                <a:gd name="T14" fmla="*/ 0 w 66"/>
                <a:gd name="T15" fmla="*/ 0 h 41"/>
                <a:gd name="T16" fmla="*/ 0 w 66"/>
                <a:gd name="T17" fmla="*/ 0 h 41"/>
                <a:gd name="T18" fmla="*/ 0 w 66"/>
                <a:gd name="T19" fmla="*/ 0 h 41"/>
                <a:gd name="T20" fmla="*/ 0 w 66"/>
                <a:gd name="T21" fmla="*/ 0 h 41"/>
                <a:gd name="T22" fmla="*/ 0 w 66"/>
                <a:gd name="T23" fmla="*/ 0 h 41"/>
                <a:gd name="T24" fmla="*/ 0 w 66"/>
                <a:gd name="T25" fmla="*/ 0 h 41"/>
                <a:gd name="T26" fmla="*/ 0 w 66"/>
                <a:gd name="T27" fmla="*/ 0 h 41"/>
                <a:gd name="T28" fmla="*/ 0 w 66"/>
                <a:gd name="T29" fmla="*/ 0 h 41"/>
                <a:gd name="T30" fmla="*/ 0 w 66"/>
                <a:gd name="T31" fmla="*/ 0 h 41"/>
                <a:gd name="T32" fmla="*/ 0 w 66"/>
                <a:gd name="T33" fmla="*/ 0 h 41"/>
                <a:gd name="T34" fmla="*/ 0 w 66"/>
                <a:gd name="T35" fmla="*/ 0 h 41"/>
                <a:gd name="T36" fmla="*/ 0 w 66"/>
                <a:gd name="T37" fmla="*/ 0 h 41"/>
                <a:gd name="T38" fmla="*/ 0 w 66"/>
                <a:gd name="T39" fmla="*/ 0 h 41"/>
                <a:gd name="T40" fmla="*/ 0 w 66"/>
                <a:gd name="T41" fmla="*/ 0 h 4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6" h="41">
                  <a:moveTo>
                    <a:pt x="0" y="33"/>
                  </a:moveTo>
                  <a:lnTo>
                    <a:pt x="5" y="27"/>
                  </a:lnTo>
                  <a:lnTo>
                    <a:pt x="8" y="19"/>
                  </a:lnTo>
                  <a:lnTo>
                    <a:pt x="7" y="10"/>
                  </a:lnTo>
                  <a:lnTo>
                    <a:pt x="4" y="2"/>
                  </a:lnTo>
                  <a:lnTo>
                    <a:pt x="9" y="0"/>
                  </a:lnTo>
                  <a:lnTo>
                    <a:pt x="15" y="0"/>
                  </a:lnTo>
                  <a:lnTo>
                    <a:pt x="22" y="2"/>
                  </a:lnTo>
                  <a:lnTo>
                    <a:pt x="31" y="4"/>
                  </a:lnTo>
                  <a:lnTo>
                    <a:pt x="39" y="9"/>
                  </a:lnTo>
                  <a:lnTo>
                    <a:pt x="48" y="17"/>
                  </a:lnTo>
                  <a:lnTo>
                    <a:pt x="57" y="27"/>
                  </a:lnTo>
                  <a:lnTo>
                    <a:pt x="66" y="41"/>
                  </a:lnTo>
                  <a:lnTo>
                    <a:pt x="63" y="38"/>
                  </a:lnTo>
                  <a:lnTo>
                    <a:pt x="58" y="36"/>
                  </a:lnTo>
                  <a:lnTo>
                    <a:pt x="51" y="33"/>
                  </a:lnTo>
                  <a:lnTo>
                    <a:pt x="43" y="32"/>
                  </a:lnTo>
                  <a:lnTo>
                    <a:pt x="33" y="31"/>
                  </a:lnTo>
                  <a:lnTo>
                    <a:pt x="23" y="29"/>
                  </a:lnTo>
                  <a:lnTo>
                    <a:pt x="12" y="31"/>
                  </a:lnTo>
                  <a:lnTo>
                    <a:pt x="0" y="33"/>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5" name="Freeform 112">
              <a:extLst>
                <a:ext uri="{FF2B5EF4-FFF2-40B4-BE49-F238E27FC236}">
                  <a16:creationId xmlns:a16="http://schemas.microsoft.com/office/drawing/2014/main" id="{99DCF1A0-0B71-48B1-8A93-E5B7312A2841}"/>
                </a:ext>
              </a:extLst>
            </p:cNvPr>
            <p:cNvSpPr>
              <a:spLocks noChangeArrowheads="1"/>
            </p:cNvSpPr>
            <p:nvPr/>
          </p:nvSpPr>
          <p:spPr bwMode="auto">
            <a:xfrm>
              <a:off x="503" y="4221"/>
              <a:ext cx="21" cy="15"/>
            </a:xfrm>
            <a:custGeom>
              <a:avLst/>
              <a:gdLst>
                <a:gd name="T0" fmla="*/ 0 w 63"/>
                <a:gd name="T1" fmla="*/ 0 h 48"/>
                <a:gd name="T2" fmla="*/ 0 w 63"/>
                <a:gd name="T3" fmla="*/ 0 h 48"/>
                <a:gd name="T4" fmla="*/ 0 w 63"/>
                <a:gd name="T5" fmla="*/ 0 h 48"/>
                <a:gd name="T6" fmla="*/ 0 w 63"/>
                <a:gd name="T7" fmla="*/ 0 h 48"/>
                <a:gd name="T8" fmla="*/ 0 w 63"/>
                <a:gd name="T9" fmla="*/ 0 h 48"/>
                <a:gd name="T10" fmla="*/ 0 w 63"/>
                <a:gd name="T11" fmla="*/ 0 h 48"/>
                <a:gd name="T12" fmla="*/ 0 w 63"/>
                <a:gd name="T13" fmla="*/ 0 h 48"/>
                <a:gd name="T14" fmla="*/ 0 w 63"/>
                <a:gd name="T15" fmla="*/ 0 h 48"/>
                <a:gd name="T16" fmla="*/ 0 w 63"/>
                <a:gd name="T17" fmla="*/ 0 h 48"/>
                <a:gd name="T18" fmla="*/ 0 w 63"/>
                <a:gd name="T19" fmla="*/ 0 h 48"/>
                <a:gd name="T20" fmla="*/ 0 w 63"/>
                <a:gd name="T21" fmla="*/ 0 h 48"/>
                <a:gd name="T22" fmla="*/ 0 w 63"/>
                <a:gd name="T23" fmla="*/ 0 h 48"/>
                <a:gd name="T24" fmla="*/ 0 w 63"/>
                <a:gd name="T25" fmla="*/ 0 h 48"/>
                <a:gd name="T26" fmla="*/ 0 w 63"/>
                <a:gd name="T27" fmla="*/ 0 h 48"/>
                <a:gd name="T28" fmla="*/ 0 w 63"/>
                <a:gd name="T29" fmla="*/ 0 h 48"/>
                <a:gd name="T30" fmla="*/ 0 w 63"/>
                <a:gd name="T31" fmla="*/ 0 h 48"/>
                <a:gd name="T32" fmla="*/ 0 w 63"/>
                <a:gd name="T33" fmla="*/ 0 h 48"/>
                <a:gd name="T34" fmla="*/ 0 w 63"/>
                <a:gd name="T35" fmla="*/ 0 h 48"/>
                <a:gd name="T36" fmla="*/ 0 w 63"/>
                <a:gd name="T37" fmla="*/ 0 h 48"/>
                <a:gd name="T38" fmla="*/ 0 w 63"/>
                <a:gd name="T39" fmla="*/ 0 h 48"/>
                <a:gd name="T40" fmla="*/ 0 w 63"/>
                <a:gd name="T41" fmla="*/ 0 h 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3" h="48">
                  <a:moveTo>
                    <a:pt x="0" y="31"/>
                  </a:moveTo>
                  <a:lnTo>
                    <a:pt x="5" y="25"/>
                  </a:lnTo>
                  <a:lnTo>
                    <a:pt x="8" y="17"/>
                  </a:lnTo>
                  <a:lnTo>
                    <a:pt x="9" y="9"/>
                  </a:lnTo>
                  <a:lnTo>
                    <a:pt x="8" y="0"/>
                  </a:lnTo>
                  <a:lnTo>
                    <a:pt x="13" y="0"/>
                  </a:lnTo>
                  <a:lnTo>
                    <a:pt x="18" y="0"/>
                  </a:lnTo>
                  <a:lnTo>
                    <a:pt x="25" y="2"/>
                  </a:lnTo>
                  <a:lnTo>
                    <a:pt x="33" y="6"/>
                  </a:lnTo>
                  <a:lnTo>
                    <a:pt x="40" y="11"/>
                  </a:lnTo>
                  <a:lnTo>
                    <a:pt x="49" y="20"/>
                  </a:lnTo>
                  <a:lnTo>
                    <a:pt x="57" y="32"/>
                  </a:lnTo>
                  <a:lnTo>
                    <a:pt x="63" y="48"/>
                  </a:lnTo>
                  <a:lnTo>
                    <a:pt x="61" y="45"/>
                  </a:lnTo>
                  <a:lnTo>
                    <a:pt x="55" y="41"/>
                  </a:lnTo>
                  <a:lnTo>
                    <a:pt x="49" y="39"/>
                  </a:lnTo>
                  <a:lnTo>
                    <a:pt x="42" y="35"/>
                  </a:lnTo>
                  <a:lnTo>
                    <a:pt x="33" y="32"/>
                  </a:lnTo>
                  <a:lnTo>
                    <a:pt x="23" y="31"/>
                  </a:lnTo>
                  <a:lnTo>
                    <a:pt x="11" y="30"/>
                  </a:lnTo>
                  <a:lnTo>
                    <a:pt x="0" y="31"/>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6" name="Freeform 113">
              <a:extLst>
                <a:ext uri="{FF2B5EF4-FFF2-40B4-BE49-F238E27FC236}">
                  <a16:creationId xmlns:a16="http://schemas.microsoft.com/office/drawing/2014/main" id="{998E1E1E-B26E-4320-A6F0-68D6E711FEAA}"/>
                </a:ext>
              </a:extLst>
            </p:cNvPr>
            <p:cNvSpPr>
              <a:spLocks noChangeArrowheads="1"/>
            </p:cNvSpPr>
            <p:nvPr/>
          </p:nvSpPr>
          <p:spPr bwMode="auto">
            <a:xfrm>
              <a:off x="499" y="4236"/>
              <a:ext cx="21" cy="18"/>
            </a:xfrm>
            <a:custGeom>
              <a:avLst/>
              <a:gdLst>
                <a:gd name="T0" fmla="*/ 0 w 62"/>
                <a:gd name="T1" fmla="*/ 0 h 53"/>
                <a:gd name="T2" fmla="*/ 0 w 62"/>
                <a:gd name="T3" fmla="*/ 0 h 53"/>
                <a:gd name="T4" fmla="*/ 0 w 62"/>
                <a:gd name="T5" fmla="*/ 0 h 53"/>
                <a:gd name="T6" fmla="*/ 0 w 62"/>
                <a:gd name="T7" fmla="*/ 0 h 53"/>
                <a:gd name="T8" fmla="*/ 0 w 62"/>
                <a:gd name="T9" fmla="*/ 0 h 53"/>
                <a:gd name="T10" fmla="*/ 0 w 62"/>
                <a:gd name="T11" fmla="*/ 0 h 53"/>
                <a:gd name="T12" fmla="*/ 0 w 62"/>
                <a:gd name="T13" fmla="*/ 0 h 53"/>
                <a:gd name="T14" fmla="*/ 0 w 62"/>
                <a:gd name="T15" fmla="*/ 0 h 53"/>
                <a:gd name="T16" fmla="*/ 0 w 62"/>
                <a:gd name="T17" fmla="*/ 0 h 53"/>
                <a:gd name="T18" fmla="*/ 0 w 62"/>
                <a:gd name="T19" fmla="*/ 0 h 53"/>
                <a:gd name="T20" fmla="*/ 0 w 62"/>
                <a:gd name="T21" fmla="*/ 0 h 53"/>
                <a:gd name="T22" fmla="*/ 0 w 62"/>
                <a:gd name="T23" fmla="*/ 0 h 53"/>
                <a:gd name="T24" fmla="*/ 0 w 62"/>
                <a:gd name="T25" fmla="*/ 0 h 53"/>
                <a:gd name="T26" fmla="*/ 0 w 62"/>
                <a:gd name="T27" fmla="*/ 0 h 53"/>
                <a:gd name="T28" fmla="*/ 0 w 62"/>
                <a:gd name="T29" fmla="*/ 0 h 53"/>
                <a:gd name="T30" fmla="*/ 0 w 62"/>
                <a:gd name="T31" fmla="*/ 0 h 53"/>
                <a:gd name="T32" fmla="*/ 0 w 62"/>
                <a:gd name="T33" fmla="*/ 0 h 53"/>
                <a:gd name="T34" fmla="*/ 0 w 62"/>
                <a:gd name="T35" fmla="*/ 0 h 53"/>
                <a:gd name="T36" fmla="*/ 0 w 62"/>
                <a:gd name="T37" fmla="*/ 0 h 53"/>
                <a:gd name="T38" fmla="*/ 0 w 62"/>
                <a:gd name="T39" fmla="*/ 0 h 53"/>
                <a:gd name="T40" fmla="*/ 0 w 62"/>
                <a:gd name="T41" fmla="*/ 0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2" h="53">
                  <a:moveTo>
                    <a:pt x="0" y="30"/>
                  </a:moveTo>
                  <a:lnTo>
                    <a:pt x="7" y="24"/>
                  </a:lnTo>
                  <a:lnTo>
                    <a:pt x="10" y="16"/>
                  </a:lnTo>
                  <a:lnTo>
                    <a:pt x="12" y="9"/>
                  </a:lnTo>
                  <a:lnTo>
                    <a:pt x="12" y="0"/>
                  </a:lnTo>
                  <a:lnTo>
                    <a:pt x="17" y="0"/>
                  </a:lnTo>
                  <a:lnTo>
                    <a:pt x="22" y="1"/>
                  </a:lnTo>
                  <a:lnTo>
                    <a:pt x="29" y="4"/>
                  </a:lnTo>
                  <a:lnTo>
                    <a:pt x="37" y="8"/>
                  </a:lnTo>
                  <a:lnTo>
                    <a:pt x="43" y="15"/>
                  </a:lnTo>
                  <a:lnTo>
                    <a:pt x="51" y="24"/>
                  </a:lnTo>
                  <a:lnTo>
                    <a:pt x="57" y="37"/>
                  </a:lnTo>
                  <a:lnTo>
                    <a:pt x="62" y="53"/>
                  </a:lnTo>
                  <a:lnTo>
                    <a:pt x="60" y="50"/>
                  </a:lnTo>
                  <a:lnTo>
                    <a:pt x="56" y="47"/>
                  </a:lnTo>
                  <a:lnTo>
                    <a:pt x="50" y="43"/>
                  </a:lnTo>
                  <a:lnTo>
                    <a:pt x="43" y="39"/>
                  </a:lnTo>
                  <a:lnTo>
                    <a:pt x="34" y="35"/>
                  </a:lnTo>
                  <a:lnTo>
                    <a:pt x="24" y="33"/>
                  </a:lnTo>
                  <a:lnTo>
                    <a:pt x="13" y="30"/>
                  </a:lnTo>
                  <a:lnTo>
                    <a:pt x="0" y="3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7" name="Freeform 114">
              <a:extLst>
                <a:ext uri="{FF2B5EF4-FFF2-40B4-BE49-F238E27FC236}">
                  <a16:creationId xmlns:a16="http://schemas.microsoft.com/office/drawing/2014/main" id="{60CCCB48-4078-4F3C-B961-8AC301FF2EFC}"/>
                </a:ext>
              </a:extLst>
            </p:cNvPr>
            <p:cNvSpPr>
              <a:spLocks noChangeArrowheads="1"/>
            </p:cNvSpPr>
            <p:nvPr/>
          </p:nvSpPr>
          <p:spPr bwMode="auto">
            <a:xfrm>
              <a:off x="448" y="4199"/>
              <a:ext cx="55" cy="23"/>
            </a:xfrm>
            <a:custGeom>
              <a:avLst/>
              <a:gdLst>
                <a:gd name="T0" fmla="*/ 0 w 169"/>
                <a:gd name="T1" fmla="*/ 0 h 67"/>
                <a:gd name="T2" fmla="*/ 0 w 169"/>
                <a:gd name="T3" fmla="*/ 0 h 67"/>
                <a:gd name="T4" fmla="*/ 0 w 169"/>
                <a:gd name="T5" fmla="*/ 0 h 67"/>
                <a:gd name="T6" fmla="*/ 0 w 169"/>
                <a:gd name="T7" fmla="*/ 0 h 67"/>
                <a:gd name="T8" fmla="*/ 0 w 169"/>
                <a:gd name="T9" fmla="*/ 0 h 67"/>
                <a:gd name="T10" fmla="*/ 0 w 169"/>
                <a:gd name="T11" fmla="*/ 0 h 67"/>
                <a:gd name="T12" fmla="*/ 0 w 169"/>
                <a:gd name="T13" fmla="*/ 0 h 67"/>
                <a:gd name="T14" fmla="*/ 0 w 169"/>
                <a:gd name="T15" fmla="*/ 0 h 67"/>
                <a:gd name="T16" fmla="*/ 0 w 169"/>
                <a:gd name="T17" fmla="*/ 0 h 67"/>
                <a:gd name="T18" fmla="*/ 0 w 169"/>
                <a:gd name="T19" fmla="*/ 0 h 67"/>
                <a:gd name="T20" fmla="*/ 0 w 169"/>
                <a:gd name="T21" fmla="*/ 0 h 67"/>
                <a:gd name="T22" fmla="*/ 0 w 169"/>
                <a:gd name="T23" fmla="*/ 0 h 67"/>
                <a:gd name="T24" fmla="*/ 0 w 169"/>
                <a:gd name="T25" fmla="*/ 0 h 67"/>
                <a:gd name="T26" fmla="*/ 0 w 169"/>
                <a:gd name="T27" fmla="*/ 0 h 67"/>
                <a:gd name="T28" fmla="*/ 0 w 169"/>
                <a:gd name="T29" fmla="*/ 0 h 67"/>
                <a:gd name="T30" fmla="*/ 0 w 169"/>
                <a:gd name="T31" fmla="*/ 0 h 67"/>
                <a:gd name="T32" fmla="*/ 0 w 169"/>
                <a:gd name="T33" fmla="*/ 0 h 67"/>
                <a:gd name="T34" fmla="*/ 0 w 169"/>
                <a:gd name="T35" fmla="*/ 0 h 67"/>
                <a:gd name="T36" fmla="*/ 0 w 169"/>
                <a:gd name="T37" fmla="*/ 0 h 67"/>
                <a:gd name="T38" fmla="*/ 0 w 169"/>
                <a:gd name="T39" fmla="*/ 0 h 67"/>
                <a:gd name="T40" fmla="*/ 0 w 169"/>
                <a:gd name="T41" fmla="*/ 0 h 67"/>
                <a:gd name="T42" fmla="*/ 0 w 169"/>
                <a:gd name="T43" fmla="*/ 0 h 67"/>
                <a:gd name="T44" fmla="*/ 0 w 169"/>
                <a:gd name="T45" fmla="*/ 0 h 67"/>
                <a:gd name="T46" fmla="*/ 0 w 169"/>
                <a:gd name="T47" fmla="*/ 0 h 67"/>
                <a:gd name="T48" fmla="*/ 0 w 169"/>
                <a:gd name="T49" fmla="*/ 0 h 67"/>
                <a:gd name="T50" fmla="*/ 0 w 169"/>
                <a:gd name="T51" fmla="*/ 0 h 67"/>
                <a:gd name="T52" fmla="*/ 0 w 169"/>
                <a:gd name="T53" fmla="*/ 0 h 67"/>
                <a:gd name="T54" fmla="*/ 0 w 169"/>
                <a:gd name="T55" fmla="*/ 0 h 67"/>
                <a:gd name="T56" fmla="*/ 0 w 169"/>
                <a:gd name="T57" fmla="*/ 0 h 67"/>
                <a:gd name="T58" fmla="*/ 0 w 169"/>
                <a:gd name="T59" fmla="*/ 0 h 67"/>
                <a:gd name="T60" fmla="*/ 0 w 169"/>
                <a:gd name="T61" fmla="*/ 0 h 67"/>
                <a:gd name="T62" fmla="*/ 0 w 169"/>
                <a:gd name="T63" fmla="*/ 0 h 67"/>
                <a:gd name="T64" fmla="*/ 0 w 169"/>
                <a:gd name="T65" fmla="*/ 0 h 67"/>
                <a:gd name="T66" fmla="*/ 0 w 169"/>
                <a:gd name="T67" fmla="*/ 0 h 67"/>
                <a:gd name="T68" fmla="*/ 0 w 169"/>
                <a:gd name="T69" fmla="*/ 0 h 67"/>
                <a:gd name="T70" fmla="*/ 0 w 169"/>
                <a:gd name="T71" fmla="*/ 0 h 67"/>
                <a:gd name="T72" fmla="*/ 0 w 169"/>
                <a:gd name="T73" fmla="*/ 0 h 67"/>
                <a:gd name="T74" fmla="*/ 0 w 169"/>
                <a:gd name="T75" fmla="*/ 0 h 67"/>
                <a:gd name="T76" fmla="*/ 0 w 169"/>
                <a:gd name="T77" fmla="*/ 0 h 67"/>
                <a:gd name="T78" fmla="*/ 0 w 169"/>
                <a:gd name="T79" fmla="*/ 0 h 67"/>
                <a:gd name="T80" fmla="*/ 0 w 169"/>
                <a:gd name="T81" fmla="*/ 0 h 67"/>
                <a:gd name="T82" fmla="*/ 0 w 169"/>
                <a:gd name="T83" fmla="*/ 0 h 67"/>
                <a:gd name="T84" fmla="*/ 0 w 169"/>
                <a:gd name="T85" fmla="*/ 0 h 67"/>
                <a:gd name="T86" fmla="*/ 0 w 169"/>
                <a:gd name="T87" fmla="*/ 0 h 67"/>
                <a:gd name="T88" fmla="*/ 0 w 169"/>
                <a:gd name="T89" fmla="*/ 0 h 67"/>
                <a:gd name="T90" fmla="*/ 0 w 169"/>
                <a:gd name="T91" fmla="*/ 0 h 67"/>
                <a:gd name="T92" fmla="*/ 0 w 169"/>
                <a:gd name="T93" fmla="*/ 0 h 67"/>
                <a:gd name="T94" fmla="*/ 0 w 169"/>
                <a:gd name="T95" fmla="*/ 0 h 67"/>
                <a:gd name="T96" fmla="*/ 0 w 169"/>
                <a:gd name="T97" fmla="*/ 0 h 67"/>
                <a:gd name="T98" fmla="*/ 0 w 169"/>
                <a:gd name="T99" fmla="*/ 0 h 67"/>
                <a:gd name="T100" fmla="*/ 0 w 169"/>
                <a:gd name="T101" fmla="*/ 0 h 67"/>
                <a:gd name="T102" fmla="*/ 0 w 169"/>
                <a:gd name="T103" fmla="*/ 0 h 67"/>
                <a:gd name="T104" fmla="*/ 0 w 169"/>
                <a:gd name="T105" fmla="*/ 0 h 67"/>
                <a:gd name="T106" fmla="*/ 0 w 169"/>
                <a:gd name="T107" fmla="*/ 0 h 67"/>
                <a:gd name="T108" fmla="*/ 0 w 169"/>
                <a:gd name="T109" fmla="*/ 0 h 67"/>
                <a:gd name="T110" fmla="*/ 0 w 169"/>
                <a:gd name="T111" fmla="*/ 0 h 67"/>
                <a:gd name="T112" fmla="*/ 0 w 169"/>
                <a:gd name="T113" fmla="*/ 0 h 6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69" h="67">
                  <a:moveTo>
                    <a:pt x="42" y="24"/>
                  </a:moveTo>
                  <a:lnTo>
                    <a:pt x="43" y="30"/>
                  </a:lnTo>
                  <a:lnTo>
                    <a:pt x="43" y="35"/>
                  </a:lnTo>
                  <a:lnTo>
                    <a:pt x="47" y="39"/>
                  </a:lnTo>
                  <a:lnTo>
                    <a:pt x="56" y="40"/>
                  </a:lnTo>
                  <a:lnTo>
                    <a:pt x="65" y="36"/>
                  </a:lnTo>
                  <a:lnTo>
                    <a:pt x="73" y="31"/>
                  </a:lnTo>
                  <a:lnTo>
                    <a:pt x="81" y="24"/>
                  </a:lnTo>
                  <a:lnTo>
                    <a:pt x="84" y="19"/>
                  </a:lnTo>
                  <a:lnTo>
                    <a:pt x="85" y="25"/>
                  </a:lnTo>
                  <a:lnTo>
                    <a:pt x="85" y="30"/>
                  </a:lnTo>
                  <a:lnTo>
                    <a:pt x="85" y="34"/>
                  </a:lnTo>
                  <a:lnTo>
                    <a:pt x="90" y="34"/>
                  </a:lnTo>
                  <a:lnTo>
                    <a:pt x="97" y="31"/>
                  </a:lnTo>
                  <a:lnTo>
                    <a:pt x="106" y="27"/>
                  </a:lnTo>
                  <a:lnTo>
                    <a:pt x="114" y="21"/>
                  </a:lnTo>
                  <a:lnTo>
                    <a:pt x="118" y="15"/>
                  </a:lnTo>
                  <a:lnTo>
                    <a:pt x="118" y="22"/>
                  </a:lnTo>
                  <a:lnTo>
                    <a:pt x="118" y="27"/>
                  </a:lnTo>
                  <a:lnTo>
                    <a:pt x="118" y="31"/>
                  </a:lnTo>
                  <a:lnTo>
                    <a:pt x="121" y="34"/>
                  </a:lnTo>
                  <a:lnTo>
                    <a:pt x="129" y="32"/>
                  </a:lnTo>
                  <a:lnTo>
                    <a:pt x="137" y="30"/>
                  </a:lnTo>
                  <a:lnTo>
                    <a:pt x="140" y="25"/>
                  </a:lnTo>
                  <a:lnTo>
                    <a:pt x="143" y="20"/>
                  </a:lnTo>
                  <a:lnTo>
                    <a:pt x="143" y="25"/>
                  </a:lnTo>
                  <a:lnTo>
                    <a:pt x="143" y="30"/>
                  </a:lnTo>
                  <a:lnTo>
                    <a:pt x="144" y="34"/>
                  </a:lnTo>
                  <a:lnTo>
                    <a:pt x="152" y="35"/>
                  </a:lnTo>
                  <a:lnTo>
                    <a:pt x="160" y="36"/>
                  </a:lnTo>
                  <a:lnTo>
                    <a:pt x="167" y="35"/>
                  </a:lnTo>
                  <a:lnTo>
                    <a:pt x="169" y="31"/>
                  </a:lnTo>
                  <a:lnTo>
                    <a:pt x="168" y="24"/>
                  </a:lnTo>
                  <a:lnTo>
                    <a:pt x="164" y="19"/>
                  </a:lnTo>
                  <a:lnTo>
                    <a:pt x="159" y="14"/>
                  </a:lnTo>
                  <a:lnTo>
                    <a:pt x="152" y="9"/>
                  </a:lnTo>
                  <a:lnTo>
                    <a:pt x="143" y="5"/>
                  </a:lnTo>
                  <a:lnTo>
                    <a:pt x="131" y="2"/>
                  </a:lnTo>
                  <a:lnTo>
                    <a:pt x="118" y="0"/>
                  </a:lnTo>
                  <a:lnTo>
                    <a:pt x="102" y="0"/>
                  </a:lnTo>
                  <a:lnTo>
                    <a:pt x="84" y="0"/>
                  </a:lnTo>
                  <a:lnTo>
                    <a:pt x="65" y="2"/>
                  </a:lnTo>
                  <a:lnTo>
                    <a:pt x="48" y="6"/>
                  </a:lnTo>
                  <a:lnTo>
                    <a:pt x="33" y="11"/>
                  </a:lnTo>
                  <a:lnTo>
                    <a:pt x="20" y="17"/>
                  </a:lnTo>
                  <a:lnTo>
                    <a:pt x="10" y="24"/>
                  </a:lnTo>
                  <a:lnTo>
                    <a:pt x="4" y="32"/>
                  </a:lnTo>
                  <a:lnTo>
                    <a:pt x="0" y="40"/>
                  </a:lnTo>
                  <a:lnTo>
                    <a:pt x="0" y="48"/>
                  </a:lnTo>
                  <a:lnTo>
                    <a:pt x="2" y="53"/>
                  </a:lnTo>
                  <a:lnTo>
                    <a:pt x="3" y="58"/>
                  </a:lnTo>
                  <a:lnTo>
                    <a:pt x="5" y="63"/>
                  </a:lnTo>
                  <a:lnTo>
                    <a:pt x="8" y="67"/>
                  </a:lnTo>
                  <a:lnTo>
                    <a:pt x="17" y="60"/>
                  </a:lnTo>
                  <a:lnTo>
                    <a:pt x="27" y="50"/>
                  </a:lnTo>
                  <a:lnTo>
                    <a:pt x="36" y="36"/>
                  </a:lnTo>
                  <a:lnTo>
                    <a:pt x="42" y="24"/>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8" name="Freeform 115">
              <a:extLst>
                <a:ext uri="{FF2B5EF4-FFF2-40B4-BE49-F238E27FC236}">
                  <a16:creationId xmlns:a16="http://schemas.microsoft.com/office/drawing/2014/main" id="{4D6D5BE2-F21C-4C15-9B7A-6C774115938E}"/>
                </a:ext>
              </a:extLst>
            </p:cNvPr>
            <p:cNvSpPr>
              <a:spLocks noChangeArrowheads="1"/>
            </p:cNvSpPr>
            <p:nvPr/>
          </p:nvSpPr>
          <p:spPr bwMode="auto">
            <a:xfrm>
              <a:off x="454" y="4206"/>
              <a:ext cx="54" cy="20"/>
            </a:xfrm>
            <a:custGeom>
              <a:avLst/>
              <a:gdLst>
                <a:gd name="T0" fmla="*/ 0 w 164"/>
                <a:gd name="T1" fmla="*/ 0 h 60"/>
                <a:gd name="T2" fmla="*/ 0 w 164"/>
                <a:gd name="T3" fmla="*/ 0 h 60"/>
                <a:gd name="T4" fmla="*/ 0 w 164"/>
                <a:gd name="T5" fmla="*/ 0 h 60"/>
                <a:gd name="T6" fmla="*/ 0 w 164"/>
                <a:gd name="T7" fmla="*/ 0 h 60"/>
                <a:gd name="T8" fmla="*/ 0 w 164"/>
                <a:gd name="T9" fmla="*/ 0 h 60"/>
                <a:gd name="T10" fmla="*/ 0 w 164"/>
                <a:gd name="T11" fmla="*/ 0 h 60"/>
                <a:gd name="T12" fmla="*/ 0 w 164"/>
                <a:gd name="T13" fmla="*/ 0 h 60"/>
                <a:gd name="T14" fmla="*/ 0 w 164"/>
                <a:gd name="T15" fmla="*/ 0 h 60"/>
                <a:gd name="T16" fmla="*/ 0 w 164"/>
                <a:gd name="T17" fmla="*/ 0 h 60"/>
                <a:gd name="T18" fmla="*/ 0 w 164"/>
                <a:gd name="T19" fmla="*/ 0 h 60"/>
                <a:gd name="T20" fmla="*/ 0 w 164"/>
                <a:gd name="T21" fmla="*/ 0 h 60"/>
                <a:gd name="T22" fmla="*/ 0 w 164"/>
                <a:gd name="T23" fmla="*/ 0 h 60"/>
                <a:gd name="T24" fmla="*/ 0 w 164"/>
                <a:gd name="T25" fmla="*/ 0 h 60"/>
                <a:gd name="T26" fmla="*/ 0 w 164"/>
                <a:gd name="T27" fmla="*/ 0 h 60"/>
                <a:gd name="T28" fmla="*/ 0 w 164"/>
                <a:gd name="T29" fmla="*/ 0 h 60"/>
                <a:gd name="T30" fmla="*/ 0 w 164"/>
                <a:gd name="T31" fmla="*/ 0 h 60"/>
                <a:gd name="T32" fmla="*/ 0 w 164"/>
                <a:gd name="T33" fmla="*/ 0 h 60"/>
                <a:gd name="T34" fmla="*/ 0 w 164"/>
                <a:gd name="T35" fmla="*/ 0 h 60"/>
                <a:gd name="T36" fmla="*/ 0 w 164"/>
                <a:gd name="T37" fmla="*/ 0 h 60"/>
                <a:gd name="T38" fmla="*/ 0 w 164"/>
                <a:gd name="T39" fmla="*/ 0 h 60"/>
                <a:gd name="T40" fmla="*/ 0 w 164"/>
                <a:gd name="T41" fmla="*/ 0 h 60"/>
                <a:gd name="T42" fmla="*/ 0 w 164"/>
                <a:gd name="T43" fmla="*/ 0 h 60"/>
                <a:gd name="T44" fmla="*/ 0 w 164"/>
                <a:gd name="T45" fmla="*/ 0 h 60"/>
                <a:gd name="T46" fmla="*/ 0 w 164"/>
                <a:gd name="T47" fmla="*/ 0 h 60"/>
                <a:gd name="T48" fmla="*/ 0 w 164"/>
                <a:gd name="T49" fmla="*/ 0 h 60"/>
                <a:gd name="T50" fmla="*/ 0 w 164"/>
                <a:gd name="T51" fmla="*/ 0 h 60"/>
                <a:gd name="T52" fmla="*/ 0 w 164"/>
                <a:gd name="T53" fmla="*/ 0 h 60"/>
                <a:gd name="T54" fmla="*/ 0 w 164"/>
                <a:gd name="T55" fmla="*/ 0 h 60"/>
                <a:gd name="T56" fmla="*/ 0 w 164"/>
                <a:gd name="T57" fmla="*/ 0 h 60"/>
                <a:gd name="T58" fmla="*/ 0 w 164"/>
                <a:gd name="T59" fmla="*/ 0 h 60"/>
                <a:gd name="T60" fmla="*/ 0 w 164"/>
                <a:gd name="T61" fmla="*/ 0 h 60"/>
                <a:gd name="T62" fmla="*/ 0 w 164"/>
                <a:gd name="T63" fmla="*/ 0 h 60"/>
                <a:gd name="T64" fmla="*/ 0 w 164"/>
                <a:gd name="T65" fmla="*/ 0 h 60"/>
                <a:gd name="T66" fmla="*/ 0 w 164"/>
                <a:gd name="T67" fmla="*/ 0 h 60"/>
                <a:gd name="T68" fmla="*/ 0 w 164"/>
                <a:gd name="T69" fmla="*/ 0 h 60"/>
                <a:gd name="T70" fmla="*/ 0 w 164"/>
                <a:gd name="T71" fmla="*/ 0 h 60"/>
                <a:gd name="T72" fmla="*/ 0 w 164"/>
                <a:gd name="T73" fmla="*/ 0 h 60"/>
                <a:gd name="T74" fmla="*/ 0 w 164"/>
                <a:gd name="T75" fmla="*/ 0 h 60"/>
                <a:gd name="T76" fmla="*/ 0 w 164"/>
                <a:gd name="T77" fmla="*/ 0 h 60"/>
                <a:gd name="T78" fmla="*/ 0 w 164"/>
                <a:gd name="T79" fmla="*/ 0 h 60"/>
                <a:gd name="T80" fmla="*/ 0 w 164"/>
                <a:gd name="T81" fmla="*/ 0 h 60"/>
                <a:gd name="T82" fmla="*/ 0 w 164"/>
                <a:gd name="T83" fmla="*/ 0 h 60"/>
                <a:gd name="T84" fmla="*/ 0 w 164"/>
                <a:gd name="T85" fmla="*/ 0 h 60"/>
                <a:gd name="T86" fmla="*/ 0 w 164"/>
                <a:gd name="T87" fmla="*/ 0 h 60"/>
                <a:gd name="T88" fmla="*/ 0 w 164"/>
                <a:gd name="T89" fmla="*/ 0 h 60"/>
                <a:gd name="T90" fmla="*/ 0 w 164"/>
                <a:gd name="T91" fmla="*/ 0 h 60"/>
                <a:gd name="T92" fmla="*/ 0 w 164"/>
                <a:gd name="T93" fmla="*/ 0 h 60"/>
                <a:gd name="T94" fmla="*/ 0 w 164"/>
                <a:gd name="T95" fmla="*/ 0 h 60"/>
                <a:gd name="T96" fmla="*/ 0 w 164"/>
                <a:gd name="T97" fmla="*/ 0 h 60"/>
                <a:gd name="T98" fmla="*/ 0 w 164"/>
                <a:gd name="T99" fmla="*/ 0 h 60"/>
                <a:gd name="T100" fmla="*/ 0 w 164"/>
                <a:gd name="T101" fmla="*/ 0 h 60"/>
                <a:gd name="T102" fmla="*/ 0 w 164"/>
                <a:gd name="T103" fmla="*/ 0 h 60"/>
                <a:gd name="T104" fmla="*/ 0 w 164"/>
                <a:gd name="T105" fmla="*/ 0 h 60"/>
                <a:gd name="T106" fmla="*/ 0 w 164"/>
                <a:gd name="T107" fmla="*/ 0 h 60"/>
                <a:gd name="T108" fmla="*/ 0 w 164"/>
                <a:gd name="T109" fmla="*/ 0 h 60"/>
                <a:gd name="T110" fmla="*/ 0 w 164"/>
                <a:gd name="T111" fmla="*/ 0 h 60"/>
                <a:gd name="T112" fmla="*/ 0 w 164"/>
                <a:gd name="T113" fmla="*/ 0 h 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64" h="60">
                  <a:moveTo>
                    <a:pt x="160" y="9"/>
                  </a:moveTo>
                  <a:lnTo>
                    <a:pt x="161" y="16"/>
                  </a:lnTo>
                  <a:lnTo>
                    <a:pt x="159" y="20"/>
                  </a:lnTo>
                  <a:lnTo>
                    <a:pt x="152" y="21"/>
                  </a:lnTo>
                  <a:lnTo>
                    <a:pt x="144" y="20"/>
                  </a:lnTo>
                  <a:lnTo>
                    <a:pt x="136" y="19"/>
                  </a:lnTo>
                  <a:lnTo>
                    <a:pt x="135" y="15"/>
                  </a:lnTo>
                  <a:lnTo>
                    <a:pt x="135" y="10"/>
                  </a:lnTo>
                  <a:lnTo>
                    <a:pt x="135" y="5"/>
                  </a:lnTo>
                  <a:lnTo>
                    <a:pt x="132" y="10"/>
                  </a:lnTo>
                  <a:lnTo>
                    <a:pt x="129" y="15"/>
                  </a:lnTo>
                  <a:lnTo>
                    <a:pt x="121" y="17"/>
                  </a:lnTo>
                  <a:lnTo>
                    <a:pt x="113" y="19"/>
                  </a:lnTo>
                  <a:lnTo>
                    <a:pt x="110" y="16"/>
                  </a:lnTo>
                  <a:lnTo>
                    <a:pt x="110" y="12"/>
                  </a:lnTo>
                  <a:lnTo>
                    <a:pt x="110" y="7"/>
                  </a:lnTo>
                  <a:lnTo>
                    <a:pt x="110" y="0"/>
                  </a:lnTo>
                  <a:lnTo>
                    <a:pt x="106" y="6"/>
                  </a:lnTo>
                  <a:lnTo>
                    <a:pt x="98" y="12"/>
                  </a:lnTo>
                  <a:lnTo>
                    <a:pt x="89" y="16"/>
                  </a:lnTo>
                  <a:lnTo>
                    <a:pt x="82" y="19"/>
                  </a:lnTo>
                  <a:lnTo>
                    <a:pt x="77" y="19"/>
                  </a:lnTo>
                  <a:lnTo>
                    <a:pt x="77" y="15"/>
                  </a:lnTo>
                  <a:lnTo>
                    <a:pt x="77" y="10"/>
                  </a:lnTo>
                  <a:lnTo>
                    <a:pt x="76" y="4"/>
                  </a:lnTo>
                  <a:lnTo>
                    <a:pt x="73" y="9"/>
                  </a:lnTo>
                  <a:lnTo>
                    <a:pt x="65" y="16"/>
                  </a:lnTo>
                  <a:lnTo>
                    <a:pt x="57" y="21"/>
                  </a:lnTo>
                  <a:lnTo>
                    <a:pt x="48" y="25"/>
                  </a:lnTo>
                  <a:lnTo>
                    <a:pt x="39" y="24"/>
                  </a:lnTo>
                  <a:lnTo>
                    <a:pt x="35" y="20"/>
                  </a:lnTo>
                  <a:lnTo>
                    <a:pt x="35" y="15"/>
                  </a:lnTo>
                  <a:lnTo>
                    <a:pt x="34" y="9"/>
                  </a:lnTo>
                  <a:lnTo>
                    <a:pt x="28" y="21"/>
                  </a:lnTo>
                  <a:lnTo>
                    <a:pt x="19" y="35"/>
                  </a:lnTo>
                  <a:lnTo>
                    <a:pt x="9" y="45"/>
                  </a:lnTo>
                  <a:lnTo>
                    <a:pt x="0" y="52"/>
                  </a:lnTo>
                  <a:lnTo>
                    <a:pt x="4" y="57"/>
                  </a:lnTo>
                  <a:lnTo>
                    <a:pt x="10" y="59"/>
                  </a:lnTo>
                  <a:lnTo>
                    <a:pt x="15" y="60"/>
                  </a:lnTo>
                  <a:lnTo>
                    <a:pt x="23" y="59"/>
                  </a:lnTo>
                  <a:lnTo>
                    <a:pt x="31" y="57"/>
                  </a:lnTo>
                  <a:lnTo>
                    <a:pt x="43" y="53"/>
                  </a:lnTo>
                  <a:lnTo>
                    <a:pt x="57" y="50"/>
                  </a:lnTo>
                  <a:lnTo>
                    <a:pt x="72" y="48"/>
                  </a:lnTo>
                  <a:lnTo>
                    <a:pt x="87" y="45"/>
                  </a:lnTo>
                  <a:lnTo>
                    <a:pt x="102" y="45"/>
                  </a:lnTo>
                  <a:lnTo>
                    <a:pt x="116" y="46"/>
                  </a:lnTo>
                  <a:lnTo>
                    <a:pt x="129" y="49"/>
                  </a:lnTo>
                  <a:lnTo>
                    <a:pt x="137" y="50"/>
                  </a:lnTo>
                  <a:lnTo>
                    <a:pt x="145" y="49"/>
                  </a:lnTo>
                  <a:lnTo>
                    <a:pt x="152" y="45"/>
                  </a:lnTo>
                  <a:lnTo>
                    <a:pt x="158" y="40"/>
                  </a:lnTo>
                  <a:lnTo>
                    <a:pt x="161" y="33"/>
                  </a:lnTo>
                  <a:lnTo>
                    <a:pt x="164" y="25"/>
                  </a:lnTo>
                  <a:lnTo>
                    <a:pt x="163" y="17"/>
                  </a:lnTo>
                  <a:lnTo>
                    <a:pt x="160" y="9"/>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9" name="Freeform 116">
              <a:extLst>
                <a:ext uri="{FF2B5EF4-FFF2-40B4-BE49-F238E27FC236}">
                  <a16:creationId xmlns:a16="http://schemas.microsoft.com/office/drawing/2014/main" id="{77565E9A-982B-4910-AE00-3CB4AA511620}"/>
                </a:ext>
              </a:extLst>
            </p:cNvPr>
            <p:cNvSpPr>
              <a:spLocks noChangeArrowheads="1"/>
            </p:cNvSpPr>
            <p:nvPr/>
          </p:nvSpPr>
          <p:spPr bwMode="auto">
            <a:xfrm>
              <a:off x="451" y="4215"/>
              <a:ext cx="55" cy="19"/>
            </a:xfrm>
            <a:custGeom>
              <a:avLst/>
              <a:gdLst>
                <a:gd name="T0" fmla="*/ 0 w 167"/>
                <a:gd name="T1" fmla="*/ 0 h 58"/>
                <a:gd name="T2" fmla="*/ 0 w 167"/>
                <a:gd name="T3" fmla="*/ 0 h 58"/>
                <a:gd name="T4" fmla="*/ 0 w 167"/>
                <a:gd name="T5" fmla="*/ 0 h 58"/>
                <a:gd name="T6" fmla="*/ 0 w 167"/>
                <a:gd name="T7" fmla="*/ 0 h 58"/>
                <a:gd name="T8" fmla="*/ 0 w 167"/>
                <a:gd name="T9" fmla="*/ 0 h 58"/>
                <a:gd name="T10" fmla="*/ 0 w 167"/>
                <a:gd name="T11" fmla="*/ 0 h 58"/>
                <a:gd name="T12" fmla="*/ 0 w 167"/>
                <a:gd name="T13" fmla="*/ 0 h 58"/>
                <a:gd name="T14" fmla="*/ 0 w 167"/>
                <a:gd name="T15" fmla="*/ 0 h 58"/>
                <a:gd name="T16" fmla="*/ 0 w 167"/>
                <a:gd name="T17" fmla="*/ 0 h 58"/>
                <a:gd name="T18" fmla="*/ 0 w 167"/>
                <a:gd name="T19" fmla="*/ 0 h 58"/>
                <a:gd name="T20" fmla="*/ 0 w 167"/>
                <a:gd name="T21" fmla="*/ 0 h 58"/>
                <a:gd name="T22" fmla="*/ 0 w 167"/>
                <a:gd name="T23" fmla="*/ 0 h 58"/>
                <a:gd name="T24" fmla="*/ 0 w 167"/>
                <a:gd name="T25" fmla="*/ 0 h 58"/>
                <a:gd name="T26" fmla="*/ 0 w 167"/>
                <a:gd name="T27" fmla="*/ 0 h 58"/>
                <a:gd name="T28" fmla="*/ 0 w 167"/>
                <a:gd name="T29" fmla="*/ 0 h 58"/>
                <a:gd name="T30" fmla="*/ 0 w 167"/>
                <a:gd name="T31" fmla="*/ 0 h 58"/>
                <a:gd name="T32" fmla="*/ 0 w 167"/>
                <a:gd name="T33" fmla="*/ 0 h 58"/>
                <a:gd name="T34" fmla="*/ 0 w 167"/>
                <a:gd name="T35" fmla="*/ 0 h 58"/>
                <a:gd name="T36" fmla="*/ 0 w 167"/>
                <a:gd name="T37" fmla="*/ 0 h 58"/>
                <a:gd name="T38" fmla="*/ 0 w 167"/>
                <a:gd name="T39" fmla="*/ 0 h 58"/>
                <a:gd name="T40" fmla="*/ 0 w 167"/>
                <a:gd name="T41" fmla="*/ 0 h 58"/>
                <a:gd name="T42" fmla="*/ 0 w 167"/>
                <a:gd name="T43" fmla="*/ 0 h 58"/>
                <a:gd name="T44" fmla="*/ 0 w 167"/>
                <a:gd name="T45" fmla="*/ 0 h 58"/>
                <a:gd name="T46" fmla="*/ 0 w 167"/>
                <a:gd name="T47" fmla="*/ 0 h 58"/>
                <a:gd name="T48" fmla="*/ 0 w 167"/>
                <a:gd name="T49" fmla="*/ 0 h 58"/>
                <a:gd name="T50" fmla="*/ 0 w 167"/>
                <a:gd name="T51" fmla="*/ 0 h 58"/>
                <a:gd name="T52" fmla="*/ 0 w 167"/>
                <a:gd name="T53" fmla="*/ 0 h 58"/>
                <a:gd name="T54" fmla="*/ 0 w 167"/>
                <a:gd name="T55" fmla="*/ 0 h 58"/>
                <a:gd name="T56" fmla="*/ 0 w 167"/>
                <a:gd name="T57" fmla="*/ 0 h 58"/>
                <a:gd name="T58" fmla="*/ 0 w 167"/>
                <a:gd name="T59" fmla="*/ 0 h 58"/>
                <a:gd name="T60" fmla="*/ 0 w 167"/>
                <a:gd name="T61" fmla="*/ 0 h 58"/>
                <a:gd name="T62" fmla="*/ 0 w 167"/>
                <a:gd name="T63" fmla="*/ 0 h 58"/>
                <a:gd name="T64" fmla="*/ 0 w 167"/>
                <a:gd name="T65" fmla="*/ 0 h 58"/>
                <a:gd name="T66" fmla="*/ 0 w 167"/>
                <a:gd name="T67" fmla="*/ 0 h 58"/>
                <a:gd name="T68" fmla="*/ 0 w 167"/>
                <a:gd name="T69" fmla="*/ 0 h 58"/>
                <a:gd name="T70" fmla="*/ 0 w 167"/>
                <a:gd name="T71" fmla="*/ 0 h 58"/>
                <a:gd name="T72" fmla="*/ 0 w 167"/>
                <a:gd name="T73" fmla="*/ 0 h 58"/>
                <a:gd name="T74" fmla="*/ 0 w 167"/>
                <a:gd name="T75" fmla="*/ 0 h 58"/>
                <a:gd name="T76" fmla="*/ 0 w 167"/>
                <a:gd name="T77" fmla="*/ 0 h 58"/>
                <a:gd name="T78" fmla="*/ 0 w 167"/>
                <a:gd name="T79" fmla="*/ 0 h 58"/>
                <a:gd name="T80" fmla="*/ 0 w 167"/>
                <a:gd name="T81" fmla="*/ 0 h 58"/>
                <a:gd name="T82" fmla="*/ 0 w 167"/>
                <a:gd name="T83" fmla="*/ 0 h 58"/>
                <a:gd name="T84" fmla="*/ 0 w 167"/>
                <a:gd name="T85" fmla="*/ 0 h 58"/>
                <a:gd name="T86" fmla="*/ 0 w 167"/>
                <a:gd name="T87" fmla="*/ 0 h 58"/>
                <a:gd name="T88" fmla="*/ 0 w 167"/>
                <a:gd name="T89" fmla="*/ 0 h 58"/>
                <a:gd name="T90" fmla="*/ 0 w 167"/>
                <a:gd name="T91" fmla="*/ 0 h 58"/>
                <a:gd name="T92" fmla="*/ 0 w 167"/>
                <a:gd name="T93" fmla="*/ 0 h 58"/>
                <a:gd name="T94" fmla="*/ 0 w 167"/>
                <a:gd name="T95" fmla="*/ 0 h 58"/>
                <a:gd name="T96" fmla="*/ 0 w 167"/>
                <a:gd name="T97" fmla="*/ 0 h 58"/>
                <a:gd name="T98" fmla="*/ 0 w 167"/>
                <a:gd name="T99" fmla="*/ 0 h 58"/>
                <a:gd name="T100" fmla="*/ 0 w 167"/>
                <a:gd name="T101" fmla="*/ 0 h 58"/>
                <a:gd name="T102" fmla="*/ 0 w 167"/>
                <a:gd name="T103" fmla="*/ 0 h 58"/>
                <a:gd name="T104" fmla="*/ 0 w 167"/>
                <a:gd name="T105" fmla="*/ 0 h 58"/>
                <a:gd name="T106" fmla="*/ 0 w 167"/>
                <a:gd name="T107" fmla="*/ 0 h 58"/>
                <a:gd name="T108" fmla="*/ 0 w 167"/>
                <a:gd name="T109" fmla="*/ 0 h 58"/>
                <a:gd name="T110" fmla="*/ 0 w 167"/>
                <a:gd name="T111" fmla="*/ 0 h 58"/>
                <a:gd name="T112" fmla="*/ 0 w 167"/>
                <a:gd name="T113" fmla="*/ 0 h 58"/>
                <a:gd name="T114" fmla="*/ 0 w 167"/>
                <a:gd name="T115" fmla="*/ 0 h 58"/>
                <a:gd name="T116" fmla="*/ 0 w 167"/>
                <a:gd name="T117" fmla="*/ 0 h 58"/>
                <a:gd name="T118" fmla="*/ 0 w 167"/>
                <a:gd name="T119" fmla="*/ 0 h 58"/>
                <a:gd name="T120" fmla="*/ 0 w 167"/>
                <a:gd name="T121" fmla="*/ 0 h 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7" h="58">
                  <a:moveTo>
                    <a:pt x="166" y="20"/>
                  </a:moveTo>
                  <a:lnTo>
                    <a:pt x="166" y="29"/>
                  </a:lnTo>
                  <a:lnTo>
                    <a:pt x="163" y="32"/>
                  </a:lnTo>
                  <a:lnTo>
                    <a:pt x="157" y="34"/>
                  </a:lnTo>
                  <a:lnTo>
                    <a:pt x="148" y="32"/>
                  </a:lnTo>
                  <a:lnTo>
                    <a:pt x="142" y="30"/>
                  </a:lnTo>
                  <a:lnTo>
                    <a:pt x="140" y="26"/>
                  </a:lnTo>
                  <a:lnTo>
                    <a:pt x="140" y="22"/>
                  </a:lnTo>
                  <a:lnTo>
                    <a:pt x="142" y="16"/>
                  </a:lnTo>
                  <a:lnTo>
                    <a:pt x="139" y="21"/>
                  </a:lnTo>
                  <a:lnTo>
                    <a:pt x="134" y="25"/>
                  </a:lnTo>
                  <a:lnTo>
                    <a:pt x="126" y="27"/>
                  </a:lnTo>
                  <a:lnTo>
                    <a:pt x="119" y="26"/>
                  </a:lnTo>
                  <a:lnTo>
                    <a:pt x="115" y="22"/>
                  </a:lnTo>
                  <a:lnTo>
                    <a:pt x="114" y="17"/>
                  </a:lnTo>
                  <a:lnTo>
                    <a:pt x="115" y="10"/>
                  </a:lnTo>
                  <a:lnTo>
                    <a:pt x="115" y="2"/>
                  </a:lnTo>
                  <a:lnTo>
                    <a:pt x="110" y="7"/>
                  </a:lnTo>
                  <a:lnTo>
                    <a:pt x="102" y="12"/>
                  </a:lnTo>
                  <a:lnTo>
                    <a:pt x="92" y="15"/>
                  </a:lnTo>
                  <a:lnTo>
                    <a:pt x="85" y="16"/>
                  </a:lnTo>
                  <a:lnTo>
                    <a:pt x="80" y="16"/>
                  </a:lnTo>
                  <a:lnTo>
                    <a:pt x="80" y="12"/>
                  </a:lnTo>
                  <a:lnTo>
                    <a:pt x="81" y="7"/>
                  </a:lnTo>
                  <a:lnTo>
                    <a:pt x="81" y="1"/>
                  </a:lnTo>
                  <a:lnTo>
                    <a:pt x="77" y="6"/>
                  </a:lnTo>
                  <a:lnTo>
                    <a:pt x="70" y="11"/>
                  </a:lnTo>
                  <a:lnTo>
                    <a:pt x="60" y="16"/>
                  </a:lnTo>
                  <a:lnTo>
                    <a:pt x="51" y="17"/>
                  </a:lnTo>
                  <a:lnTo>
                    <a:pt x="42" y="16"/>
                  </a:lnTo>
                  <a:lnTo>
                    <a:pt x="39" y="12"/>
                  </a:lnTo>
                  <a:lnTo>
                    <a:pt x="39" y="6"/>
                  </a:lnTo>
                  <a:lnTo>
                    <a:pt x="39" y="0"/>
                  </a:lnTo>
                  <a:lnTo>
                    <a:pt x="34" y="8"/>
                  </a:lnTo>
                  <a:lnTo>
                    <a:pt x="28" y="17"/>
                  </a:lnTo>
                  <a:lnTo>
                    <a:pt x="23" y="23"/>
                  </a:lnTo>
                  <a:lnTo>
                    <a:pt x="18" y="30"/>
                  </a:lnTo>
                  <a:lnTo>
                    <a:pt x="13" y="34"/>
                  </a:lnTo>
                  <a:lnTo>
                    <a:pt x="8" y="37"/>
                  </a:lnTo>
                  <a:lnTo>
                    <a:pt x="4" y="39"/>
                  </a:lnTo>
                  <a:lnTo>
                    <a:pt x="0" y="39"/>
                  </a:lnTo>
                  <a:lnTo>
                    <a:pt x="4" y="44"/>
                  </a:lnTo>
                  <a:lnTo>
                    <a:pt x="9" y="47"/>
                  </a:lnTo>
                  <a:lnTo>
                    <a:pt x="15" y="49"/>
                  </a:lnTo>
                  <a:lnTo>
                    <a:pt x="22" y="49"/>
                  </a:lnTo>
                  <a:lnTo>
                    <a:pt x="31" y="47"/>
                  </a:lnTo>
                  <a:lnTo>
                    <a:pt x="43" y="46"/>
                  </a:lnTo>
                  <a:lnTo>
                    <a:pt x="57" y="45"/>
                  </a:lnTo>
                  <a:lnTo>
                    <a:pt x="72" y="45"/>
                  </a:lnTo>
                  <a:lnTo>
                    <a:pt x="87" y="46"/>
                  </a:lnTo>
                  <a:lnTo>
                    <a:pt x="104" y="47"/>
                  </a:lnTo>
                  <a:lnTo>
                    <a:pt x="118" y="51"/>
                  </a:lnTo>
                  <a:lnTo>
                    <a:pt x="129" y="55"/>
                  </a:lnTo>
                  <a:lnTo>
                    <a:pt x="137" y="58"/>
                  </a:lnTo>
                  <a:lnTo>
                    <a:pt x="145" y="58"/>
                  </a:lnTo>
                  <a:lnTo>
                    <a:pt x="152" y="55"/>
                  </a:lnTo>
                  <a:lnTo>
                    <a:pt x="158" y="50"/>
                  </a:lnTo>
                  <a:lnTo>
                    <a:pt x="163" y="44"/>
                  </a:lnTo>
                  <a:lnTo>
                    <a:pt x="166" y="36"/>
                  </a:lnTo>
                  <a:lnTo>
                    <a:pt x="167" y="27"/>
                  </a:lnTo>
                  <a:lnTo>
                    <a:pt x="166" y="2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0" name="Freeform 117">
              <a:extLst>
                <a:ext uri="{FF2B5EF4-FFF2-40B4-BE49-F238E27FC236}">
                  <a16:creationId xmlns:a16="http://schemas.microsoft.com/office/drawing/2014/main" id="{8A25292A-AA67-4925-AA6C-FDE76D26E2D0}"/>
                </a:ext>
              </a:extLst>
            </p:cNvPr>
            <p:cNvSpPr>
              <a:spLocks noChangeArrowheads="1"/>
            </p:cNvSpPr>
            <p:nvPr/>
          </p:nvSpPr>
          <p:spPr bwMode="auto">
            <a:xfrm>
              <a:off x="448" y="4200"/>
              <a:ext cx="58" cy="19"/>
            </a:xfrm>
            <a:custGeom>
              <a:avLst/>
              <a:gdLst>
                <a:gd name="T0" fmla="*/ 0 w 171"/>
                <a:gd name="T1" fmla="*/ 0 h 57"/>
                <a:gd name="T2" fmla="*/ 0 w 171"/>
                <a:gd name="T3" fmla="*/ 0 h 57"/>
                <a:gd name="T4" fmla="*/ 0 w 171"/>
                <a:gd name="T5" fmla="*/ 0 h 57"/>
                <a:gd name="T6" fmla="*/ 0 w 171"/>
                <a:gd name="T7" fmla="*/ 0 h 57"/>
                <a:gd name="T8" fmla="*/ 0 w 171"/>
                <a:gd name="T9" fmla="*/ 0 h 57"/>
                <a:gd name="T10" fmla="*/ 0 w 171"/>
                <a:gd name="T11" fmla="*/ 0 h 57"/>
                <a:gd name="T12" fmla="*/ 0 w 171"/>
                <a:gd name="T13" fmla="*/ 0 h 57"/>
                <a:gd name="T14" fmla="*/ 0 w 171"/>
                <a:gd name="T15" fmla="*/ 0 h 57"/>
                <a:gd name="T16" fmla="*/ 0 w 171"/>
                <a:gd name="T17" fmla="*/ 0 h 57"/>
                <a:gd name="T18" fmla="*/ 0 w 171"/>
                <a:gd name="T19" fmla="*/ 0 h 57"/>
                <a:gd name="T20" fmla="*/ 0 w 171"/>
                <a:gd name="T21" fmla="*/ 0 h 57"/>
                <a:gd name="T22" fmla="*/ 0 w 171"/>
                <a:gd name="T23" fmla="*/ 0 h 57"/>
                <a:gd name="T24" fmla="*/ 0 w 171"/>
                <a:gd name="T25" fmla="*/ 0 h 57"/>
                <a:gd name="T26" fmla="*/ 0 w 171"/>
                <a:gd name="T27" fmla="*/ 0 h 57"/>
                <a:gd name="T28" fmla="*/ 0 w 171"/>
                <a:gd name="T29" fmla="*/ 0 h 57"/>
                <a:gd name="T30" fmla="*/ 0 w 171"/>
                <a:gd name="T31" fmla="*/ 0 h 57"/>
                <a:gd name="T32" fmla="*/ 0 w 171"/>
                <a:gd name="T33" fmla="*/ 0 h 57"/>
                <a:gd name="T34" fmla="*/ 0 w 171"/>
                <a:gd name="T35" fmla="*/ 0 h 57"/>
                <a:gd name="T36" fmla="*/ 0 w 171"/>
                <a:gd name="T37" fmla="*/ 0 h 57"/>
                <a:gd name="T38" fmla="*/ 0 w 171"/>
                <a:gd name="T39" fmla="*/ 0 h 57"/>
                <a:gd name="T40" fmla="*/ 0 w 171"/>
                <a:gd name="T41" fmla="*/ 0 h 57"/>
                <a:gd name="T42" fmla="*/ 0 w 171"/>
                <a:gd name="T43" fmla="*/ 0 h 57"/>
                <a:gd name="T44" fmla="*/ 0 w 171"/>
                <a:gd name="T45" fmla="*/ 0 h 57"/>
                <a:gd name="T46" fmla="*/ 0 w 171"/>
                <a:gd name="T47" fmla="*/ 0 h 57"/>
                <a:gd name="T48" fmla="*/ 0 w 171"/>
                <a:gd name="T49" fmla="*/ 0 h 57"/>
                <a:gd name="T50" fmla="*/ 0 w 171"/>
                <a:gd name="T51" fmla="*/ 0 h 57"/>
                <a:gd name="T52" fmla="*/ 0 w 171"/>
                <a:gd name="T53" fmla="*/ 0 h 57"/>
                <a:gd name="T54" fmla="*/ 0 w 171"/>
                <a:gd name="T55" fmla="*/ 0 h 57"/>
                <a:gd name="T56" fmla="*/ 0 w 171"/>
                <a:gd name="T57" fmla="*/ 0 h 57"/>
                <a:gd name="T58" fmla="*/ 0 w 171"/>
                <a:gd name="T59" fmla="*/ 0 h 57"/>
                <a:gd name="T60" fmla="*/ 0 w 171"/>
                <a:gd name="T61" fmla="*/ 0 h 57"/>
                <a:gd name="T62" fmla="*/ 0 w 171"/>
                <a:gd name="T63" fmla="*/ 0 h 57"/>
                <a:gd name="T64" fmla="*/ 0 w 171"/>
                <a:gd name="T65" fmla="*/ 0 h 57"/>
                <a:gd name="T66" fmla="*/ 0 w 171"/>
                <a:gd name="T67" fmla="*/ 0 h 57"/>
                <a:gd name="T68" fmla="*/ 0 w 171"/>
                <a:gd name="T69" fmla="*/ 0 h 57"/>
                <a:gd name="T70" fmla="*/ 0 w 171"/>
                <a:gd name="T71" fmla="*/ 0 h 57"/>
                <a:gd name="T72" fmla="*/ 0 w 171"/>
                <a:gd name="T73" fmla="*/ 0 h 57"/>
                <a:gd name="T74" fmla="*/ 0 w 171"/>
                <a:gd name="T75" fmla="*/ 0 h 57"/>
                <a:gd name="T76" fmla="*/ 0 w 171"/>
                <a:gd name="T77" fmla="*/ 0 h 57"/>
                <a:gd name="T78" fmla="*/ 0 w 171"/>
                <a:gd name="T79" fmla="*/ 0 h 57"/>
                <a:gd name="T80" fmla="*/ 0 w 171"/>
                <a:gd name="T81" fmla="*/ 0 h 57"/>
                <a:gd name="T82" fmla="*/ 0 w 171"/>
                <a:gd name="T83" fmla="*/ 0 h 57"/>
                <a:gd name="T84" fmla="*/ 0 w 171"/>
                <a:gd name="T85" fmla="*/ 0 h 57"/>
                <a:gd name="T86" fmla="*/ 0 w 171"/>
                <a:gd name="T87" fmla="*/ 0 h 57"/>
                <a:gd name="T88" fmla="*/ 0 w 171"/>
                <a:gd name="T89" fmla="*/ 0 h 57"/>
                <a:gd name="T90" fmla="*/ 0 w 171"/>
                <a:gd name="T91" fmla="*/ 0 h 57"/>
                <a:gd name="T92" fmla="*/ 0 w 171"/>
                <a:gd name="T93" fmla="*/ 0 h 57"/>
                <a:gd name="T94" fmla="*/ 0 w 171"/>
                <a:gd name="T95" fmla="*/ 0 h 57"/>
                <a:gd name="T96" fmla="*/ 0 w 171"/>
                <a:gd name="T97" fmla="*/ 0 h 57"/>
                <a:gd name="T98" fmla="*/ 0 w 171"/>
                <a:gd name="T99" fmla="*/ 0 h 57"/>
                <a:gd name="T100" fmla="*/ 0 w 171"/>
                <a:gd name="T101" fmla="*/ 0 h 57"/>
                <a:gd name="T102" fmla="*/ 0 w 171"/>
                <a:gd name="T103" fmla="*/ 0 h 57"/>
                <a:gd name="T104" fmla="*/ 0 w 171"/>
                <a:gd name="T105" fmla="*/ 0 h 57"/>
                <a:gd name="T106" fmla="*/ 0 w 171"/>
                <a:gd name="T107" fmla="*/ 0 h 57"/>
                <a:gd name="T108" fmla="*/ 0 w 171"/>
                <a:gd name="T109" fmla="*/ 0 h 57"/>
                <a:gd name="T110" fmla="*/ 0 w 171"/>
                <a:gd name="T111" fmla="*/ 0 h 57"/>
                <a:gd name="T112" fmla="*/ 0 w 171"/>
                <a:gd name="T113" fmla="*/ 0 h 57"/>
                <a:gd name="T114" fmla="*/ 0 w 171"/>
                <a:gd name="T115" fmla="*/ 0 h 57"/>
                <a:gd name="T116" fmla="*/ 0 w 171"/>
                <a:gd name="T117" fmla="*/ 0 h 57"/>
                <a:gd name="T118" fmla="*/ 0 w 171"/>
                <a:gd name="T119" fmla="*/ 0 h 57"/>
                <a:gd name="T120" fmla="*/ 0 w 171"/>
                <a:gd name="T121" fmla="*/ 0 h 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1" h="57">
                  <a:moveTo>
                    <a:pt x="44" y="18"/>
                  </a:moveTo>
                  <a:lnTo>
                    <a:pt x="44" y="24"/>
                  </a:lnTo>
                  <a:lnTo>
                    <a:pt x="44" y="30"/>
                  </a:lnTo>
                  <a:lnTo>
                    <a:pt x="47" y="34"/>
                  </a:lnTo>
                  <a:lnTo>
                    <a:pt x="56" y="35"/>
                  </a:lnTo>
                  <a:lnTo>
                    <a:pt x="65" y="34"/>
                  </a:lnTo>
                  <a:lnTo>
                    <a:pt x="75" y="29"/>
                  </a:lnTo>
                  <a:lnTo>
                    <a:pt x="82" y="24"/>
                  </a:lnTo>
                  <a:lnTo>
                    <a:pt x="86" y="19"/>
                  </a:lnTo>
                  <a:lnTo>
                    <a:pt x="86" y="25"/>
                  </a:lnTo>
                  <a:lnTo>
                    <a:pt x="85" y="30"/>
                  </a:lnTo>
                  <a:lnTo>
                    <a:pt x="85" y="34"/>
                  </a:lnTo>
                  <a:lnTo>
                    <a:pt x="90" y="34"/>
                  </a:lnTo>
                  <a:lnTo>
                    <a:pt x="97" y="33"/>
                  </a:lnTo>
                  <a:lnTo>
                    <a:pt x="107" y="30"/>
                  </a:lnTo>
                  <a:lnTo>
                    <a:pt x="115" y="25"/>
                  </a:lnTo>
                  <a:lnTo>
                    <a:pt x="120" y="20"/>
                  </a:lnTo>
                  <a:lnTo>
                    <a:pt x="120" y="28"/>
                  </a:lnTo>
                  <a:lnTo>
                    <a:pt x="119" y="35"/>
                  </a:lnTo>
                  <a:lnTo>
                    <a:pt x="120" y="40"/>
                  </a:lnTo>
                  <a:lnTo>
                    <a:pt x="124" y="44"/>
                  </a:lnTo>
                  <a:lnTo>
                    <a:pt x="131" y="45"/>
                  </a:lnTo>
                  <a:lnTo>
                    <a:pt x="139" y="43"/>
                  </a:lnTo>
                  <a:lnTo>
                    <a:pt x="144" y="39"/>
                  </a:lnTo>
                  <a:lnTo>
                    <a:pt x="147" y="34"/>
                  </a:lnTo>
                  <a:lnTo>
                    <a:pt x="145" y="40"/>
                  </a:lnTo>
                  <a:lnTo>
                    <a:pt x="145" y="44"/>
                  </a:lnTo>
                  <a:lnTo>
                    <a:pt x="147" y="48"/>
                  </a:lnTo>
                  <a:lnTo>
                    <a:pt x="153" y="50"/>
                  </a:lnTo>
                  <a:lnTo>
                    <a:pt x="162" y="52"/>
                  </a:lnTo>
                  <a:lnTo>
                    <a:pt x="168" y="50"/>
                  </a:lnTo>
                  <a:lnTo>
                    <a:pt x="171" y="47"/>
                  </a:lnTo>
                  <a:lnTo>
                    <a:pt x="171" y="38"/>
                  </a:lnTo>
                  <a:lnTo>
                    <a:pt x="168" y="31"/>
                  </a:lnTo>
                  <a:lnTo>
                    <a:pt x="163" y="26"/>
                  </a:lnTo>
                  <a:lnTo>
                    <a:pt x="157" y="21"/>
                  </a:lnTo>
                  <a:lnTo>
                    <a:pt x="148" y="15"/>
                  </a:lnTo>
                  <a:lnTo>
                    <a:pt x="136" y="11"/>
                  </a:lnTo>
                  <a:lnTo>
                    <a:pt x="124" y="7"/>
                  </a:lnTo>
                  <a:lnTo>
                    <a:pt x="109" y="4"/>
                  </a:lnTo>
                  <a:lnTo>
                    <a:pt x="90" y="1"/>
                  </a:lnTo>
                  <a:lnTo>
                    <a:pt x="71" y="0"/>
                  </a:lnTo>
                  <a:lnTo>
                    <a:pt x="53" y="1"/>
                  </a:lnTo>
                  <a:lnTo>
                    <a:pt x="38" y="5"/>
                  </a:lnTo>
                  <a:lnTo>
                    <a:pt x="25" y="9"/>
                  </a:lnTo>
                  <a:lnTo>
                    <a:pt x="14" y="14"/>
                  </a:lnTo>
                  <a:lnTo>
                    <a:pt x="7" y="20"/>
                  </a:lnTo>
                  <a:lnTo>
                    <a:pt x="1" y="28"/>
                  </a:lnTo>
                  <a:lnTo>
                    <a:pt x="0" y="35"/>
                  </a:lnTo>
                  <a:lnTo>
                    <a:pt x="0" y="41"/>
                  </a:lnTo>
                  <a:lnTo>
                    <a:pt x="1" y="48"/>
                  </a:lnTo>
                  <a:lnTo>
                    <a:pt x="4" y="53"/>
                  </a:lnTo>
                  <a:lnTo>
                    <a:pt x="5" y="57"/>
                  </a:lnTo>
                  <a:lnTo>
                    <a:pt x="9" y="57"/>
                  </a:lnTo>
                  <a:lnTo>
                    <a:pt x="13" y="55"/>
                  </a:lnTo>
                  <a:lnTo>
                    <a:pt x="18" y="52"/>
                  </a:lnTo>
                  <a:lnTo>
                    <a:pt x="23" y="48"/>
                  </a:lnTo>
                  <a:lnTo>
                    <a:pt x="28" y="41"/>
                  </a:lnTo>
                  <a:lnTo>
                    <a:pt x="33" y="35"/>
                  </a:lnTo>
                  <a:lnTo>
                    <a:pt x="39" y="26"/>
                  </a:lnTo>
                  <a:lnTo>
                    <a:pt x="44" y="18"/>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1" name="Freeform 118">
              <a:extLst>
                <a:ext uri="{FF2B5EF4-FFF2-40B4-BE49-F238E27FC236}">
                  <a16:creationId xmlns:a16="http://schemas.microsoft.com/office/drawing/2014/main" id="{16A05CE2-29BA-4771-B396-399D5BB86977}"/>
                </a:ext>
              </a:extLst>
            </p:cNvPr>
            <p:cNvSpPr>
              <a:spLocks noChangeArrowheads="1"/>
            </p:cNvSpPr>
            <p:nvPr/>
          </p:nvSpPr>
          <p:spPr bwMode="auto">
            <a:xfrm>
              <a:off x="445" y="4216"/>
              <a:ext cx="58" cy="25"/>
            </a:xfrm>
            <a:custGeom>
              <a:avLst/>
              <a:gdLst>
                <a:gd name="T0" fmla="*/ 0 w 170"/>
                <a:gd name="T1" fmla="*/ 0 h 82"/>
                <a:gd name="T2" fmla="*/ 0 w 170"/>
                <a:gd name="T3" fmla="*/ 0 h 82"/>
                <a:gd name="T4" fmla="*/ 0 w 170"/>
                <a:gd name="T5" fmla="*/ 0 h 82"/>
                <a:gd name="T6" fmla="*/ 0 w 170"/>
                <a:gd name="T7" fmla="*/ 0 h 82"/>
                <a:gd name="T8" fmla="*/ 0 w 170"/>
                <a:gd name="T9" fmla="*/ 0 h 82"/>
                <a:gd name="T10" fmla="*/ 0 w 170"/>
                <a:gd name="T11" fmla="*/ 0 h 82"/>
                <a:gd name="T12" fmla="*/ 0 w 170"/>
                <a:gd name="T13" fmla="*/ 0 h 82"/>
                <a:gd name="T14" fmla="*/ 0 w 170"/>
                <a:gd name="T15" fmla="*/ 0 h 82"/>
                <a:gd name="T16" fmla="*/ 0 w 170"/>
                <a:gd name="T17" fmla="*/ 0 h 82"/>
                <a:gd name="T18" fmla="*/ 0 w 170"/>
                <a:gd name="T19" fmla="*/ 0 h 82"/>
                <a:gd name="T20" fmla="*/ 0 w 170"/>
                <a:gd name="T21" fmla="*/ 0 h 82"/>
                <a:gd name="T22" fmla="*/ 0 w 170"/>
                <a:gd name="T23" fmla="*/ 0 h 82"/>
                <a:gd name="T24" fmla="*/ 0 w 170"/>
                <a:gd name="T25" fmla="*/ 0 h 82"/>
                <a:gd name="T26" fmla="*/ 0 w 170"/>
                <a:gd name="T27" fmla="*/ 0 h 82"/>
                <a:gd name="T28" fmla="*/ 0 w 170"/>
                <a:gd name="T29" fmla="*/ 0 h 82"/>
                <a:gd name="T30" fmla="*/ 0 w 170"/>
                <a:gd name="T31" fmla="*/ 0 h 82"/>
                <a:gd name="T32" fmla="*/ 0 w 170"/>
                <a:gd name="T33" fmla="*/ 0 h 82"/>
                <a:gd name="T34" fmla="*/ 0 w 170"/>
                <a:gd name="T35" fmla="*/ 0 h 82"/>
                <a:gd name="T36" fmla="*/ 0 w 170"/>
                <a:gd name="T37" fmla="*/ 0 h 82"/>
                <a:gd name="T38" fmla="*/ 0 w 170"/>
                <a:gd name="T39" fmla="*/ 0 h 82"/>
                <a:gd name="T40" fmla="*/ 0 w 170"/>
                <a:gd name="T41" fmla="*/ 0 h 82"/>
                <a:gd name="T42" fmla="*/ 0 w 170"/>
                <a:gd name="T43" fmla="*/ 0 h 82"/>
                <a:gd name="T44" fmla="*/ 0 w 170"/>
                <a:gd name="T45" fmla="*/ 0 h 82"/>
                <a:gd name="T46" fmla="*/ 0 w 170"/>
                <a:gd name="T47" fmla="*/ 0 h 82"/>
                <a:gd name="T48" fmla="*/ 0 w 170"/>
                <a:gd name="T49" fmla="*/ 0 h 82"/>
                <a:gd name="T50" fmla="*/ 0 w 170"/>
                <a:gd name="T51" fmla="*/ 0 h 82"/>
                <a:gd name="T52" fmla="*/ 0 w 170"/>
                <a:gd name="T53" fmla="*/ 0 h 82"/>
                <a:gd name="T54" fmla="*/ 0 w 170"/>
                <a:gd name="T55" fmla="*/ 0 h 82"/>
                <a:gd name="T56" fmla="*/ 0 w 170"/>
                <a:gd name="T57" fmla="*/ 0 h 82"/>
                <a:gd name="T58" fmla="*/ 0 w 170"/>
                <a:gd name="T59" fmla="*/ 0 h 82"/>
                <a:gd name="T60" fmla="*/ 0 w 170"/>
                <a:gd name="T61" fmla="*/ 0 h 82"/>
                <a:gd name="T62" fmla="*/ 0 w 170"/>
                <a:gd name="T63" fmla="*/ 0 h 82"/>
                <a:gd name="T64" fmla="*/ 0 w 170"/>
                <a:gd name="T65" fmla="*/ 0 h 82"/>
                <a:gd name="T66" fmla="*/ 0 w 170"/>
                <a:gd name="T67" fmla="*/ 0 h 82"/>
                <a:gd name="T68" fmla="*/ 0 w 170"/>
                <a:gd name="T69" fmla="*/ 0 h 82"/>
                <a:gd name="T70" fmla="*/ 0 w 170"/>
                <a:gd name="T71" fmla="*/ 0 h 82"/>
                <a:gd name="T72" fmla="*/ 0 w 170"/>
                <a:gd name="T73" fmla="*/ 0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70" h="82">
                  <a:moveTo>
                    <a:pt x="169" y="47"/>
                  </a:moveTo>
                  <a:lnTo>
                    <a:pt x="166" y="41"/>
                  </a:lnTo>
                  <a:lnTo>
                    <a:pt x="162" y="36"/>
                  </a:lnTo>
                  <a:lnTo>
                    <a:pt x="156" y="29"/>
                  </a:lnTo>
                  <a:lnTo>
                    <a:pt x="149" y="23"/>
                  </a:lnTo>
                  <a:lnTo>
                    <a:pt x="138" y="17"/>
                  </a:lnTo>
                  <a:lnTo>
                    <a:pt x="126" y="12"/>
                  </a:lnTo>
                  <a:lnTo>
                    <a:pt x="111" y="7"/>
                  </a:lnTo>
                  <a:lnTo>
                    <a:pt x="92" y="3"/>
                  </a:lnTo>
                  <a:lnTo>
                    <a:pt x="73" y="0"/>
                  </a:lnTo>
                  <a:lnTo>
                    <a:pt x="55" y="0"/>
                  </a:lnTo>
                  <a:lnTo>
                    <a:pt x="40" y="2"/>
                  </a:lnTo>
                  <a:lnTo>
                    <a:pt x="27" y="4"/>
                  </a:lnTo>
                  <a:lnTo>
                    <a:pt x="16" y="9"/>
                  </a:lnTo>
                  <a:lnTo>
                    <a:pt x="7" y="16"/>
                  </a:lnTo>
                  <a:lnTo>
                    <a:pt x="2" y="22"/>
                  </a:lnTo>
                  <a:lnTo>
                    <a:pt x="0" y="29"/>
                  </a:lnTo>
                  <a:lnTo>
                    <a:pt x="0" y="42"/>
                  </a:lnTo>
                  <a:lnTo>
                    <a:pt x="5" y="53"/>
                  </a:lnTo>
                  <a:lnTo>
                    <a:pt x="12" y="61"/>
                  </a:lnTo>
                  <a:lnTo>
                    <a:pt x="24" y="62"/>
                  </a:lnTo>
                  <a:lnTo>
                    <a:pt x="32" y="62"/>
                  </a:lnTo>
                  <a:lnTo>
                    <a:pt x="44" y="62"/>
                  </a:lnTo>
                  <a:lnTo>
                    <a:pt x="59" y="62"/>
                  </a:lnTo>
                  <a:lnTo>
                    <a:pt x="74" y="63"/>
                  </a:lnTo>
                  <a:lnTo>
                    <a:pt x="89" y="66"/>
                  </a:lnTo>
                  <a:lnTo>
                    <a:pt x="104" y="68"/>
                  </a:lnTo>
                  <a:lnTo>
                    <a:pt x="117" y="74"/>
                  </a:lnTo>
                  <a:lnTo>
                    <a:pt x="128" y="79"/>
                  </a:lnTo>
                  <a:lnTo>
                    <a:pt x="136" y="82"/>
                  </a:lnTo>
                  <a:lnTo>
                    <a:pt x="145" y="82"/>
                  </a:lnTo>
                  <a:lnTo>
                    <a:pt x="152" y="81"/>
                  </a:lnTo>
                  <a:lnTo>
                    <a:pt x="159" y="76"/>
                  </a:lnTo>
                  <a:lnTo>
                    <a:pt x="165" y="71"/>
                  </a:lnTo>
                  <a:lnTo>
                    <a:pt x="169" y="63"/>
                  </a:lnTo>
                  <a:lnTo>
                    <a:pt x="170" y="56"/>
                  </a:lnTo>
                  <a:lnTo>
                    <a:pt x="169" y="47"/>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2" name="Freeform 119">
              <a:extLst>
                <a:ext uri="{FF2B5EF4-FFF2-40B4-BE49-F238E27FC236}">
                  <a16:creationId xmlns:a16="http://schemas.microsoft.com/office/drawing/2014/main" id="{66BC409C-0908-420B-A36F-30388FDE5BF5}"/>
                </a:ext>
              </a:extLst>
            </p:cNvPr>
            <p:cNvSpPr>
              <a:spLocks noChangeArrowheads="1"/>
            </p:cNvSpPr>
            <p:nvPr/>
          </p:nvSpPr>
          <p:spPr bwMode="auto">
            <a:xfrm>
              <a:off x="715" y="3833"/>
              <a:ext cx="52" cy="90"/>
            </a:xfrm>
            <a:custGeom>
              <a:avLst/>
              <a:gdLst>
                <a:gd name="T0" fmla="*/ 0 w 152"/>
                <a:gd name="T1" fmla="*/ 0 h 267"/>
                <a:gd name="T2" fmla="*/ 0 w 152"/>
                <a:gd name="T3" fmla="*/ 0 h 267"/>
                <a:gd name="T4" fmla="*/ 0 w 152"/>
                <a:gd name="T5" fmla="*/ 0 h 267"/>
                <a:gd name="T6" fmla="*/ 0 w 152"/>
                <a:gd name="T7" fmla="*/ 0 h 267"/>
                <a:gd name="T8" fmla="*/ 0 w 152"/>
                <a:gd name="T9" fmla="*/ 0 h 267"/>
                <a:gd name="T10" fmla="*/ 0 w 152"/>
                <a:gd name="T11" fmla="*/ 0 h 267"/>
                <a:gd name="T12" fmla="*/ 0 w 152"/>
                <a:gd name="T13" fmla="*/ 0 h 267"/>
                <a:gd name="T14" fmla="*/ 0 w 152"/>
                <a:gd name="T15" fmla="*/ 0 h 267"/>
                <a:gd name="T16" fmla="*/ 0 w 152"/>
                <a:gd name="T17" fmla="*/ 0 h 267"/>
                <a:gd name="T18" fmla="*/ 0 w 152"/>
                <a:gd name="T19" fmla="*/ 0 h 267"/>
                <a:gd name="T20" fmla="*/ 0 w 152"/>
                <a:gd name="T21" fmla="*/ 0 h 267"/>
                <a:gd name="T22" fmla="*/ 0 w 152"/>
                <a:gd name="T23" fmla="*/ 0 h 267"/>
                <a:gd name="T24" fmla="*/ 0 w 152"/>
                <a:gd name="T25" fmla="*/ 0 h 267"/>
                <a:gd name="T26" fmla="*/ 0 w 152"/>
                <a:gd name="T27" fmla="*/ 0 h 267"/>
                <a:gd name="T28" fmla="*/ 0 w 152"/>
                <a:gd name="T29" fmla="*/ 0 h 267"/>
                <a:gd name="T30" fmla="*/ 0 w 152"/>
                <a:gd name="T31" fmla="*/ 0 h 267"/>
                <a:gd name="T32" fmla="*/ 0 w 152"/>
                <a:gd name="T33" fmla="*/ 0 h 267"/>
                <a:gd name="T34" fmla="*/ 0 w 152"/>
                <a:gd name="T35" fmla="*/ 0 h 267"/>
                <a:gd name="T36" fmla="*/ 0 w 152"/>
                <a:gd name="T37" fmla="*/ 0 h 267"/>
                <a:gd name="T38" fmla="*/ 0 w 152"/>
                <a:gd name="T39" fmla="*/ 0 h 267"/>
                <a:gd name="T40" fmla="*/ 0 w 152"/>
                <a:gd name="T41" fmla="*/ 0 h 267"/>
                <a:gd name="T42" fmla="*/ 0 w 152"/>
                <a:gd name="T43" fmla="*/ 0 h 267"/>
                <a:gd name="T44" fmla="*/ 0 w 152"/>
                <a:gd name="T45" fmla="*/ 0 h 267"/>
                <a:gd name="T46" fmla="*/ 0 w 152"/>
                <a:gd name="T47" fmla="*/ 0 h 267"/>
                <a:gd name="T48" fmla="*/ 0 w 152"/>
                <a:gd name="T49" fmla="*/ 0 h 267"/>
                <a:gd name="T50" fmla="*/ 0 w 152"/>
                <a:gd name="T51" fmla="*/ 0 h 267"/>
                <a:gd name="T52" fmla="*/ 0 w 152"/>
                <a:gd name="T53" fmla="*/ 0 h 267"/>
                <a:gd name="T54" fmla="*/ 0 w 152"/>
                <a:gd name="T55" fmla="*/ 0 h 267"/>
                <a:gd name="T56" fmla="*/ 0 w 152"/>
                <a:gd name="T57" fmla="*/ 0 h 267"/>
                <a:gd name="T58" fmla="*/ 0 w 152"/>
                <a:gd name="T59" fmla="*/ 0 h 267"/>
                <a:gd name="T60" fmla="*/ 0 w 152"/>
                <a:gd name="T61" fmla="*/ 0 h 267"/>
                <a:gd name="T62" fmla="*/ 0 w 152"/>
                <a:gd name="T63" fmla="*/ 0 h 267"/>
                <a:gd name="T64" fmla="*/ 0 w 152"/>
                <a:gd name="T65" fmla="*/ 0 h 267"/>
                <a:gd name="T66" fmla="*/ 0 w 152"/>
                <a:gd name="T67" fmla="*/ 0 h 267"/>
                <a:gd name="T68" fmla="*/ 0 w 152"/>
                <a:gd name="T69" fmla="*/ 0 h 267"/>
                <a:gd name="T70" fmla="*/ 0 w 152"/>
                <a:gd name="T71" fmla="*/ 0 h 267"/>
                <a:gd name="T72" fmla="*/ 0 w 152"/>
                <a:gd name="T73" fmla="*/ 0 h 267"/>
                <a:gd name="T74" fmla="*/ 0 w 152"/>
                <a:gd name="T75" fmla="*/ 0 h 267"/>
                <a:gd name="T76" fmla="*/ 0 w 152"/>
                <a:gd name="T77" fmla="*/ 0 h 267"/>
                <a:gd name="T78" fmla="*/ 0 w 152"/>
                <a:gd name="T79" fmla="*/ 0 h 267"/>
                <a:gd name="T80" fmla="*/ 0 w 152"/>
                <a:gd name="T81" fmla="*/ 0 h 267"/>
                <a:gd name="T82" fmla="*/ 0 w 152"/>
                <a:gd name="T83" fmla="*/ 0 h 267"/>
                <a:gd name="T84" fmla="*/ 0 w 152"/>
                <a:gd name="T85" fmla="*/ 0 h 267"/>
                <a:gd name="T86" fmla="*/ 0 w 152"/>
                <a:gd name="T87" fmla="*/ 0 h 267"/>
                <a:gd name="T88" fmla="*/ 0 w 152"/>
                <a:gd name="T89" fmla="*/ 0 h 267"/>
                <a:gd name="T90" fmla="*/ 0 w 152"/>
                <a:gd name="T91" fmla="*/ 0 h 267"/>
                <a:gd name="T92" fmla="*/ 0 w 152"/>
                <a:gd name="T93" fmla="*/ 0 h 267"/>
                <a:gd name="T94" fmla="*/ 0 w 152"/>
                <a:gd name="T95" fmla="*/ 0 h 267"/>
                <a:gd name="T96" fmla="*/ 0 w 152"/>
                <a:gd name="T97" fmla="*/ 0 h 267"/>
                <a:gd name="T98" fmla="*/ 0 w 152"/>
                <a:gd name="T99" fmla="*/ 0 h 267"/>
                <a:gd name="T100" fmla="*/ 0 w 152"/>
                <a:gd name="T101" fmla="*/ 0 h 267"/>
                <a:gd name="T102" fmla="*/ 0 w 152"/>
                <a:gd name="T103" fmla="*/ 0 h 267"/>
                <a:gd name="T104" fmla="*/ 0 w 152"/>
                <a:gd name="T105" fmla="*/ 0 h 267"/>
                <a:gd name="T106" fmla="*/ 0 w 152"/>
                <a:gd name="T107" fmla="*/ 0 h 267"/>
                <a:gd name="T108" fmla="*/ 0 w 152"/>
                <a:gd name="T109" fmla="*/ 0 h 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52" h="267">
                  <a:moveTo>
                    <a:pt x="84" y="235"/>
                  </a:moveTo>
                  <a:lnTo>
                    <a:pt x="78" y="219"/>
                  </a:lnTo>
                  <a:lnTo>
                    <a:pt x="70" y="200"/>
                  </a:lnTo>
                  <a:lnTo>
                    <a:pt x="61" y="183"/>
                  </a:lnTo>
                  <a:lnTo>
                    <a:pt x="55" y="169"/>
                  </a:lnTo>
                  <a:lnTo>
                    <a:pt x="53" y="162"/>
                  </a:lnTo>
                  <a:lnTo>
                    <a:pt x="50" y="156"/>
                  </a:lnTo>
                  <a:lnTo>
                    <a:pt x="45" y="150"/>
                  </a:lnTo>
                  <a:lnTo>
                    <a:pt x="40" y="142"/>
                  </a:lnTo>
                  <a:lnTo>
                    <a:pt x="34" y="132"/>
                  </a:lnTo>
                  <a:lnTo>
                    <a:pt x="27" y="121"/>
                  </a:lnTo>
                  <a:lnTo>
                    <a:pt x="19" y="108"/>
                  </a:lnTo>
                  <a:lnTo>
                    <a:pt x="10" y="93"/>
                  </a:lnTo>
                  <a:lnTo>
                    <a:pt x="2" y="73"/>
                  </a:lnTo>
                  <a:lnTo>
                    <a:pt x="0" y="54"/>
                  </a:lnTo>
                  <a:lnTo>
                    <a:pt x="2" y="38"/>
                  </a:lnTo>
                  <a:lnTo>
                    <a:pt x="8" y="25"/>
                  </a:lnTo>
                  <a:lnTo>
                    <a:pt x="8" y="24"/>
                  </a:lnTo>
                  <a:lnTo>
                    <a:pt x="12" y="17"/>
                  </a:lnTo>
                  <a:lnTo>
                    <a:pt x="19" y="12"/>
                  </a:lnTo>
                  <a:lnTo>
                    <a:pt x="24" y="7"/>
                  </a:lnTo>
                  <a:lnTo>
                    <a:pt x="29" y="5"/>
                  </a:lnTo>
                  <a:lnTo>
                    <a:pt x="44" y="0"/>
                  </a:lnTo>
                  <a:lnTo>
                    <a:pt x="56" y="0"/>
                  </a:lnTo>
                  <a:lnTo>
                    <a:pt x="66" y="2"/>
                  </a:lnTo>
                  <a:lnTo>
                    <a:pt x="75" y="6"/>
                  </a:lnTo>
                  <a:lnTo>
                    <a:pt x="83" y="12"/>
                  </a:lnTo>
                  <a:lnTo>
                    <a:pt x="88" y="20"/>
                  </a:lnTo>
                  <a:lnTo>
                    <a:pt x="93" y="28"/>
                  </a:lnTo>
                  <a:lnTo>
                    <a:pt x="98" y="34"/>
                  </a:lnTo>
                  <a:lnTo>
                    <a:pt x="104" y="49"/>
                  </a:lnTo>
                  <a:lnTo>
                    <a:pt x="109" y="73"/>
                  </a:lnTo>
                  <a:lnTo>
                    <a:pt x="113" y="102"/>
                  </a:lnTo>
                  <a:lnTo>
                    <a:pt x="114" y="131"/>
                  </a:lnTo>
                  <a:lnTo>
                    <a:pt x="118" y="157"/>
                  </a:lnTo>
                  <a:lnTo>
                    <a:pt x="127" y="180"/>
                  </a:lnTo>
                  <a:lnTo>
                    <a:pt x="137" y="198"/>
                  </a:lnTo>
                  <a:lnTo>
                    <a:pt x="146" y="212"/>
                  </a:lnTo>
                  <a:lnTo>
                    <a:pt x="151" y="224"/>
                  </a:lnTo>
                  <a:lnTo>
                    <a:pt x="152" y="241"/>
                  </a:lnTo>
                  <a:lnTo>
                    <a:pt x="146" y="254"/>
                  </a:lnTo>
                  <a:lnTo>
                    <a:pt x="132" y="264"/>
                  </a:lnTo>
                  <a:lnTo>
                    <a:pt x="131" y="266"/>
                  </a:lnTo>
                  <a:lnTo>
                    <a:pt x="128" y="266"/>
                  </a:lnTo>
                  <a:lnTo>
                    <a:pt x="127" y="266"/>
                  </a:lnTo>
                  <a:lnTo>
                    <a:pt x="124" y="266"/>
                  </a:lnTo>
                  <a:lnTo>
                    <a:pt x="117" y="267"/>
                  </a:lnTo>
                  <a:lnTo>
                    <a:pt x="109" y="266"/>
                  </a:lnTo>
                  <a:lnTo>
                    <a:pt x="103" y="263"/>
                  </a:lnTo>
                  <a:lnTo>
                    <a:pt x="98" y="259"/>
                  </a:lnTo>
                  <a:lnTo>
                    <a:pt x="94" y="256"/>
                  </a:lnTo>
                  <a:lnTo>
                    <a:pt x="90" y="249"/>
                  </a:lnTo>
                  <a:lnTo>
                    <a:pt x="87" y="243"/>
                  </a:lnTo>
                  <a:lnTo>
                    <a:pt x="84" y="235"/>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3" name="Freeform 120">
              <a:extLst>
                <a:ext uri="{FF2B5EF4-FFF2-40B4-BE49-F238E27FC236}">
                  <a16:creationId xmlns:a16="http://schemas.microsoft.com/office/drawing/2014/main" id="{78D5CA0F-0E40-49FB-B454-2931D9E19C6F}"/>
                </a:ext>
              </a:extLst>
            </p:cNvPr>
            <p:cNvSpPr>
              <a:spLocks noChangeArrowheads="1"/>
            </p:cNvSpPr>
            <p:nvPr/>
          </p:nvSpPr>
          <p:spPr bwMode="auto">
            <a:xfrm>
              <a:off x="818" y="3916"/>
              <a:ext cx="24" cy="15"/>
            </a:xfrm>
            <a:custGeom>
              <a:avLst/>
              <a:gdLst>
                <a:gd name="T0" fmla="*/ 0 w 75"/>
                <a:gd name="T1" fmla="*/ 0 h 42"/>
                <a:gd name="T2" fmla="*/ 0 w 75"/>
                <a:gd name="T3" fmla="*/ 0 h 42"/>
                <a:gd name="T4" fmla="*/ 0 w 75"/>
                <a:gd name="T5" fmla="*/ 0 h 42"/>
                <a:gd name="T6" fmla="*/ 0 w 75"/>
                <a:gd name="T7" fmla="*/ 0 h 42"/>
                <a:gd name="T8" fmla="*/ 0 w 75"/>
                <a:gd name="T9" fmla="*/ 0 h 42"/>
                <a:gd name="T10" fmla="*/ 0 w 75"/>
                <a:gd name="T11" fmla="*/ 0 h 42"/>
                <a:gd name="T12" fmla="*/ 0 w 75"/>
                <a:gd name="T13" fmla="*/ 0 h 42"/>
                <a:gd name="T14" fmla="*/ 0 w 75"/>
                <a:gd name="T15" fmla="*/ 0 h 42"/>
                <a:gd name="T16" fmla="*/ 0 w 75"/>
                <a:gd name="T17" fmla="*/ 0 h 42"/>
                <a:gd name="T18" fmla="*/ 0 w 75"/>
                <a:gd name="T19" fmla="*/ 0 h 42"/>
                <a:gd name="T20" fmla="*/ 0 w 75"/>
                <a:gd name="T21" fmla="*/ 0 h 42"/>
                <a:gd name="T22" fmla="*/ 0 w 75"/>
                <a:gd name="T23" fmla="*/ 0 h 42"/>
                <a:gd name="T24" fmla="*/ 0 w 75"/>
                <a:gd name="T25" fmla="*/ 0 h 42"/>
                <a:gd name="T26" fmla="*/ 0 w 75"/>
                <a:gd name="T27" fmla="*/ 0 h 42"/>
                <a:gd name="T28" fmla="*/ 0 w 75"/>
                <a:gd name="T29" fmla="*/ 0 h 42"/>
                <a:gd name="T30" fmla="*/ 0 w 75"/>
                <a:gd name="T31" fmla="*/ 0 h 42"/>
                <a:gd name="T32" fmla="*/ 0 w 75"/>
                <a:gd name="T33" fmla="*/ 0 h 42"/>
                <a:gd name="T34" fmla="*/ 0 w 75"/>
                <a:gd name="T35" fmla="*/ 0 h 42"/>
                <a:gd name="T36" fmla="*/ 0 w 75"/>
                <a:gd name="T37" fmla="*/ 0 h 42"/>
                <a:gd name="T38" fmla="*/ 0 w 75"/>
                <a:gd name="T39" fmla="*/ 0 h 42"/>
                <a:gd name="T40" fmla="*/ 0 w 75"/>
                <a:gd name="T41" fmla="*/ 0 h 42"/>
                <a:gd name="T42" fmla="*/ 0 w 75"/>
                <a:gd name="T43" fmla="*/ 0 h 42"/>
                <a:gd name="T44" fmla="*/ 0 w 75"/>
                <a:gd name="T45" fmla="*/ 0 h 42"/>
                <a:gd name="T46" fmla="*/ 0 w 75"/>
                <a:gd name="T47" fmla="*/ 0 h 42"/>
                <a:gd name="T48" fmla="*/ 0 w 75"/>
                <a:gd name="T49" fmla="*/ 0 h 42"/>
                <a:gd name="T50" fmla="*/ 0 w 75"/>
                <a:gd name="T51" fmla="*/ 0 h 42"/>
                <a:gd name="T52" fmla="*/ 0 w 75"/>
                <a:gd name="T53" fmla="*/ 0 h 42"/>
                <a:gd name="T54" fmla="*/ 0 w 75"/>
                <a:gd name="T55" fmla="*/ 0 h 42"/>
                <a:gd name="T56" fmla="*/ 0 w 75"/>
                <a:gd name="T57" fmla="*/ 0 h 4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5" h="42">
                  <a:moveTo>
                    <a:pt x="1" y="37"/>
                  </a:moveTo>
                  <a:lnTo>
                    <a:pt x="0" y="33"/>
                  </a:lnTo>
                  <a:lnTo>
                    <a:pt x="0" y="28"/>
                  </a:lnTo>
                  <a:lnTo>
                    <a:pt x="2" y="23"/>
                  </a:lnTo>
                  <a:lnTo>
                    <a:pt x="6" y="18"/>
                  </a:lnTo>
                  <a:lnTo>
                    <a:pt x="11" y="13"/>
                  </a:lnTo>
                  <a:lnTo>
                    <a:pt x="19" y="8"/>
                  </a:lnTo>
                  <a:lnTo>
                    <a:pt x="29" y="4"/>
                  </a:lnTo>
                  <a:lnTo>
                    <a:pt x="39" y="1"/>
                  </a:lnTo>
                  <a:lnTo>
                    <a:pt x="50" y="0"/>
                  </a:lnTo>
                  <a:lnTo>
                    <a:pt x="59" y="0"/>
                  </a:lnTo>
                  <a:lnTo>
                    <a:pt x="67" y="1"/>
                  </a:lnTo>
                  <a:lnTo>
                    <a:pt x="70" y="4"/>
                  </a:lnTo>
                  <a:lnTo>
                    <a:pt x="74" y="6"/>
                  </a:lnTo>
                  <a:lnTo>
                    <a:pt x="75" y="10"/>
                  </a:lnTo>
                  <a:lnTo>
                    <a:pt x="75" y="14"/>
                  </a:lnTo>
                  <a:lnTo>
                    <a:pt x="74" y="18"/>
                  </a:lnTo>
                  <a:lnTo>
                    <a:pt x="70" y="25"/>
                  </a:lnTo>
                  <a:lnTo>
                    <a:pt x="68" y="28"/>
                  </a:lnTo>
                  <a:lnTo>
                    <a:pt x="63" y="29"/>
                  </a:lnTo>
                  <a:lnTo>
                    <a:pt x="55" y="28"/>
                  </a:lnTo>
                  <a:lnTo>
                    <a:pt x="46" y="28"/>
                  </a:lnTo>
                  <a:lnTo>
                    <a:pt x="38" y="29"/>
                  </a:lnTo>
                  <a:lnTo>
                    <a:pt x="30" y="30"/>
                  </a:lnTo>
                  <a:lnTo>
                    <a:pt x="25" y="34"/>
                  </a:lnTo>
                  <a:lnTo>
                    <a:pt x="21" y="38"/>
                  </a:lnTo>
                  <a:lnTo>
                    <a:pt x="15" y="42"/>
                  </a:lnTo>
                  <a:lnTo>
                    <a:pt x="9" y="42"/>
                  </a:lnTo>
                  <a:lnTo>
                    <a:pt x="1" y="37"/>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4" name="Freeform 121">
              <a:extLst>
                <a:ext uri="{FF2B5EF4-FFF2-40B4-BE49-F238E27FC236}">
                  <a16:creationId xmlns:a16="http://schemas.microsoft.com/office/drawing/2014/main" id="{22CB29E5-70DF-41A5-BAC7-5A423AA23180}"/>
                </a:ext>
              </a:extLst>
            </p:cNvPr>
            <p:cNvSpPr>
              <a:spLocks noChangeArrowheads="1"/>
            </p:cNvSpPr>
            <p:nvPr/>
          </p:nvSpPr>
          <p:spPr bwMode="auto">
            <a:xfrm>
              <a:off x="819" y="3936"/>
              <a:ext cx="24" cy="15"/>
            </a:xfrm>
            <a:custGeom>
              <a:avLst/>
              <a:gdLst>
                <a:gd name="T0" fmla="*/ 0 w 74"/>
                <a:gd name="T1" fmla="*/ 0 h 48"/>
                <a:gd name="T2" fmla="*/ 0 w 74"/>
                <a:gd name="T3" fmla="*/ 0 h 48"/>
                <a:gd name="T4" fmla="*/ 0 w 74"/>
                <a:gd name="T5" fmla="*/ 0 h 48"/>
                <a:gd name="T6" fmla="*/ 0 w 74"/>
                <a:gd name="T7" fmla="*/ 0 h 48"/>
                <a:gd name="T8" fmla="*/ 0 w 74"/>
                <a:gd name="T9" fmla="*/ 0 h 48"/>
                <a:gd name="T10" fmla="*/ 0 w 74"/>
                <a:gd name="T11" fmla="*/ 0 h 48"/>
                <a:gd name="T12" fmla="*/ 0 w 74"/>
                <a:gd name="T13" fmla="*/ 0 h 48"/>
                <a:gd name="T14" fmla="*/ 0 w 74"/>
                <a:gd name="T15" fmla="*/ 0 h 48"/>
                <a:gd name="T16" fmla="*/ 0 w 74"/>
                <a:gd name="T17" fmla="*/ 0 h 48"/>
                <a:gd name="T18" fmla="*/ 0 w 74"/>
                <a:gd name="T19" fmla="*/ 0 h 48"/>
                <a:gd name="T20" fmla="*/ 0 w 74"/>
                <a:gd name="T21" fmla="*/ 0 h 48"/>
                <a:gd name="T22" fmla="*/ 0 w 74"/>
                <a:gd name="T23" fmla="*/ 0 h 48"/>
                <a:gd name="T24" fmla="*/ 0 w 74"/>
                <a:gd name="T25" fmla="*/ 0 h 48"/>
                <a:gd name="T26" fmla="*/ 0 w 74"/>
                <a:gd name="T27" fmla="*/ 0 h 48"/>
                <a:gd name="T28" fmla="*/ 0 w 74"/>
                <a:gd name="T29" fmla="*/ 0 h 48"/>
                <a:gd name="T30" fmla="*/ 0 w 74"/>
                <a:gd name="T31" fmla="*/ 0 h 48"/>
                <a:gd name="T32" fmla="*/ 0 w 74"/>
                <a:gd name="T33" fmla="*/ 0 h 48"/>
                <a:gd name="T34" fmla="*/ 0 w 74"/>
                <a:gd name="T35" fmla="*/ 0 h 48"/>
                <a:gd name="T36" fmla="*/ 0 w 74"/>
                <a:gd name="T37" fmla="*/ 0 h 48"/>
                <a:gd name="T38" fmla="*/ 0 w 74"/>
                <a:gd name="T39" fmla="*/ 0 h 48"/>
                <a:gd name="T40" fmla="*/ 0 w 74"/>
                <a:gd name="T41" fmla="*/ 0 h 48"/>
                <a:gd name="T42" fmla="*/ 0 w 74"/>
                <a:gd name="T43" fmla="*/ 0 h 48"/>
                <a:gd name="T44" fmla="*/ 0 w 74"/>
                <a:gd name="T45" fmla="*/ 0 h 48"/>
                <a:gd name="T46" fmla="*/ 0 w 74"/>
                <a:gd name="T47" fmla="*/ 0 h 48"/>
                <a:gd name="T48" fmla="*/ 0 w 74"/>
                <a:gd name="T49" fmla="*/ 0 h 48"/>
                <a:gd name="T50" fmla="*/ 0 w 74"/>
                <a:gd name="T51" fmla="*/ 0 h 4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4" h="48">
                  <a:moveTo>
                    <a:pt x="74" y="36"/>
                  </a:moveTo>
                  <a:lnTo>
                    <a:pt x="72" y="27"/>
                  </a:lnTo>
                  <a:lnTo>
                    <a:pt x="67" y="23"/>
                  </a:lnTo>
                  <a:lnTo>
                    <a:pt x="59" y="22"/>
                  </a:lnTo>
                  <a:lnTo>
                    <a:pt x="54" y="23"/>
                  </a:lnTo>
                  <a:lnTo>
                    <a:pt x="49" y="23"/>
                  </a:lnTo>
                  <a:lnTo>
                    <a:pt x="42" y="19"/>
                  </a:lnTo>
                  <a:lnTo>
                    <a:pt x="34" y="14"/>
                  </a:lnTo>
                  <a:lnTo>
                    <a:pt x="26" y="8"/>
                  </a:lnTo>
                  <a:lnTo>
                    <a:pt x="21" y="3"/>
                  </a:lnTo>
                  <a:lnTo>
                    <a:pt x="18" y="0"/>
                  </a:lnTo>
                  <a:lnTo>
                    <a:pt x="13" y="0"/>
                  </a:lnTo>
                  <a:lnTo>
                    <a:pt x="6" y="4"/>
                  </a:lnTo>
                  <a:lnTo>
                    <a:pt x="1" y="9"/>
                  </a:lnTo>
                  <a:lnTo>
                    <a:pt x="0" y="17"/>
                  </a:lnTo>
                  <a:lnTo>
                    <a:pt x="6" y="27"/>
                  </a:lnTo>
                  <a:lnTo>
                    <a:pt x="23" y="38"/>
                  </a:lnTo>
                  <a:lnTo>
                    <a:pt x="32" y="43"/>
                  </a:lnTo>
                  <a:lnTo>
                    <a:pt x="39" y="46"/>
                  </a:lnTo>
                  <a:lnTo>
                    <a:pt x="48" y="47"/>
                  </a:lnTo>
                  <a:lnTo>
                    <a:pt x="54" y="48"/>
                  </a:lnTo>
                  <a:lnTo>
                    <a:pt x="61" y="47"/>
                  </a:lnTo>
                  <a:lnTo>
                    <a:pt x="67" y="46"/>
                  </a:lnTo>
                  <a:lnTo>
                    <a:pt x="71" y="43"/>
                  </a:lnTo>
                  <a:lnTo>
                    <a:pt x="73" y="41"/>
                  </a:lnTo>
                  <a:lnTo>
                    <a:pt x="74" y="36"/>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5" name="Freeform 122">
              <a:extLst>
                <a:ext uri="{FF2B5EF4-FFF2-40B4-BE49-F238E27FC236}">
                  <a16:creationId xmlns:a16="http://schemas.microsoft.com/office/drawing/2014/main" id="{66142826-13D4-4253-A0A0-9725B51500B7}"/>
                </a:ext>
              </a:extLst>
            </p:cNvPr>
            <p:cNvSpPr>
              <a:spLocks noChangeArrowheads="1"/>
            </p:cNvSpPr>
            <p:nvPr/>
          </p:nvSpPr>
          <p:spPr bwMode="auto">
            <a:xfrm>
              <a:off x="841" y="3921"/>
              <a:ext cx="6" cy="10"/>
            </a:xfrm>
            <a:custGeom>
              <a:avLst/>
              <a:gdLst>
                <a:gd name="T0" fmla="*/ 0 w 22"/>
                <a:gd name="T1" fmla="*/ 0 h 28"/>
                <a:gd name="T2" fmla="*/ 0 w 22"/>
                <a:gd name="T3" fmla="*/ 0 h 28"/>
                <a:gd name="T4" fmla="*/ 0 w 22"/>
                <a:gd name="T5" fmla="*/ 0 h 28"/>
                <a:gd name="T6" fmla="*/ 0 w 22"/>
                <a:gd name="T7" fmla="*/ 0 h 28"/>
                <a:gd name="T8" fmla="*/ 0 w 22"/>
                <a:gd name="T9" fmla="*/ 0 h 28"/>
                <a:gd name="T10" fmla="*/ 0 w 22"/>
                <a:gd name="T11" fmla="*/ 0 h 28"/>
                <a:gd name="T12" fmla="*/ 0 w 22"/>
                <a:gd name="T13" fmla="*/ 0 h 28"/>
                <a:gd name="T14" fmla="*/ 0 w 22"/>
                <a:gd name="T15" fmla="*/ 0 h 28"/>
                <a:gd name="T16" fmla="*/ 0 w 22"/>
                <a:gd name="T17" fmla="*/ 0 h 28"/>
                <a:gd name="T18" fmla="*/ 0 w 22"/>
                <a:gd name="T19" fmla="*/ 0 h 28"/>
                <a:gd name="T20" fmla="*/ 0 w 22"/>
                <a:gd name="T21" fmla="*/ 0 h 28"/>
                <a:gd name="T22" fmla="*/ 0 w 22"/>
                <a:gd name="T23" fmla="*/ 0 h 28"/>
                <a:gd name="T24" fmla="*/ 0 w 22"/>
                <a:gd name="T25" fmla="*/ 0 h 28"/>
                <a:gd name="T26" fmla="*/ 0 w 22"/>
                <a:gd name="T27" fmla="*/ 0 h 28"/>
                <a:gd name="T28" fmla="*/ 0 w 22"/>
                <a:gd name="T29" fmla="*/ 0 h 28"/>
                <a:gd name="T30" fmla="*/ 0 w 22"/>
                <a:gd name="T31" fmla="*/ 0 h 28"/>
                <a:gd name="T32" fmla="*/ 0 w 22"/>
                <a:gd name="T33" fmla="*/ 0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 h="28">
                  <a:moveTo>
                    <a:pt x="5" y="0"/>
                  </a:moveTo>
                  <a:lnTo>
                    <a:pt x="6" y="2"/>
                  </a:lnTo>
                  <a:lnTo>
                    <a:pt x="6" y="4"/>
                  </a:lnTo>
                  <a:lnTo>
                    <a:pt x="6" y="6"/>
                  </a:lnTo>
                  <a:lnTo>
                    <a:pt x="5" y="9"/>
                  </a:lnTo>
                  <a:lnTo>
                    <a:pt x="4" y="11"/>
                  </a:lnTo>
                  <a:lnTo>
                    <a:pt x="3" y="14"/>
                  </a:lnTo>
                  <a:lnTo>
                    <a:pt x="1" y="15"/>
                  </a:lnTo>
                  <a:lnTo>
                    <a:pt x="0" y="16"/>
                  </a:lnTo>
                  <a:lnTo>
                    <a:pt x="6" y="17"/>
                  </a:lnTo>
                  <a:lnTo>
                    <a:pt x="13" y="20"/>
                  </a:lnTo>
                  <a:lnTo>
                    <a:pt x="18" y="24"/>
                  </a:lnTo>
                  <a:lnTo>
                    <a:pt x="22" y="28"/>
                  </a:lnTo>
                  <a:lnTo>
                    <a:pt x="22" y="21"/>
                  </a:lnTo>
                  <a:lnTo>
                    <a:pt x="18" y="12"/>
                  </a:lnTo>
                  <a:lnTo>
                    <a:pt x="13" y="4"/>
                  </a:lnTo>
                  <a:lnTo>
                    <a:pt x="5" y="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6" name="Freeform 123">
              <a:extLst>
                <a:ext uri="{FF2B5EF4-FFF2-40B4-BE49-F238E27FC236}">
                  <a16:creationId xmlns:a16="http://schemas.microsoft.com/office/drawing/2014/main" id="{B81A57C3-CF6A-4B3F-BAA1-894453B8E770}"/>
                </a:ext>
              </a:extLst>
            </p:cNvPr>
            <p:cNvSpPr>
              <a:spLocks noChangeArrowheads="1"/>
            </p:cNvSpPr>
            <p:nvPr/>
          </p:nvSpPr>
          <p:spPr bwMode="auto">
            <a:xfrm>
              <a:off x="841" y="3943"/>
              <a:ext cx="6" cy="9"/>
            </a:xfrm>
            <a:custGeom>
              <a:avLst/>
              <a:gdLst>
                <a:gd name="T0" fmla="*/ 0 w 21"/>
                <a:gd name="T1" fmla="*/ 0 h 20"/>
                <a:gd name="T2" fmla="*/ 0 w 21"/>
                <a:gd name="T3" fmla="*/ 0 h 20"/>
                <a:gd name="T4" fmla="*/ 0 w 21"/>
                <a:gd name="T5" fmla="*/ 0 h 20"/>
                <a:gd name="T6" fmla="*/ 0 w 21"/>
                <a:gd name="T7" fmla="*/ 0 h 20"/>
                <a:gd name="T8" fmla="*/ 0 w 21"/>
                <a:gd name="T9" fmla="*/ 0 h 20"/>
                <a:gd name="T10" fmla="*/ 0 w 21"/>
                <a:gd name="T11" fmla="*/ 0 h 20"/>
                <a:gd name="T12" fmla="*/ 0 w 21"/>
                <a:gd name="T13" fmla="*/ 0 h 20"/>
                <a:gd name="T14" fmla="*/ 0 w 21"/>
                <a:gd name="T15" fmla="*/ 0 h 20"/>
                <a:gd name="T16" fmla="*/ 0 w 21"/>
                <a:gd name="T17" fmla="*/ 0 h 20"/>
                <a:gd name="T18" fmla="*/ 0 w 21"/>
                <a:gd name="T19" fmla="*/ 0 h 20"/>
                <a:gd name="T20" fmla="*/ 0 w 21"/>
                <a:gd name="T21" fmla="*/ 0 h 20"/>
                <a:gd name="T22" fmla="*/ 0 w 21"/>
                <a:gd name="T23" fmla="*/ 0 h 20"/>
                <a:gd name="T24" fmla="*/ 0 w 21"/>
                <a:gd name="T25" fmla="*/ 0 h 20"/>
                <a:gd name="T26" fmla="*/ 0 w 21"/>
                <a:gd name="T27" fmla="*/ 0 h 20"/>
                <a:gd name="T28" fmla="*/ 0 w 21"/>
                <a:gd name="T29" fmla="*/ 0 h 20"/>
                <a:gd name="T30" fmla="*/ 0 w 21"/>
                <a:gd name="T31" fmla="*/ 0 h 20"/>
                <a:gd name="T32" fmla="*/ 0 w 21"/>
                <a:gd name="T33" fmla="*/ 0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 h="20">
                  <a:moveTo>
                    <a:pt x="2" y="20"/>
                  </a:moveTo>
                  <a:lnTo>
                    <a:pt x="3" y="18"/>
                  </a:lnTo>
                  <a:lnTo>
                    <a:pt x="4" y="16"/>
                  </a:lnTo>
                  <a:lnTo>
                    <a:pt x="5" y="14"/>
                  </a:lnTo>
                  <a:lnTo>
                    <a:pt x="5" y="13"/>
                  </a:lnTo>
                  <a:lnTo>
                    <a:pt x="5" y="9"/>
                  </a:lnTo>
                  <a:lnTo>
                    <a:pt x="4" y="6"/>
                  </a:lnTo>
                  <a:lnTo>
                    <a:pt x="2" y="4"/>
                  </a:lnTo>
                  <a:lnTo>
                    <a:pt x="0" y="1"/>
                  </a:lnTo>
                  <a:lnTo>
                    <a:pt x="5" y="1"/>
                  </a:lnTo>
                  <a:lnTo>
                    <a:pt x="12" y="1"/>
                  </a:lnTo>
                  <a:lnTo>
                    <a:pt x="17" y="1"/>
                  </a:lnTo>
                  <a:lnTo>
                    <a:pt x="21" y="0"/>
                  </a:lnTo>
                  <a:lnTo>
                    <a:pt x="19" y="6"/>
                  </a:lnTo>
                  <a:lnTo>
                    <a:pt x="15" y="13"/>
                  </a:lnTo>
                  <a:lnTo>
                    <a:pt x="9" y="18"/>
                  </a:lnTo>
                  <a:lnTo>
                    <a:pt x="2" y="20"/>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 name="Freeform 124">
              <a:extLst>
                <a:ext uri="{FF2B5EF4-FFF2-40B4-BE49-F238E27FC236}">
                  <a16:creationId xmlns:a16="http://schemas.microsoft.com/office/drawing/2014/main" id="{B988C54E-4E2A-4E35-A732-8F9062EDAC0F}"/>
                </a:ext>
              </a:extLst>
            </p:cNvPr>
            <p:cNvSpPr>
              <a:spLocks noChangeArrowheads="1"/>
            </p:cNvSpPr>
            <p:nvPr/>
          </p:nvSpPr>
          <p:spPr bwMode="auto">
            <a:xfrm>
              <a:off x="765" y="3920"/>
              <a:ext cx="60" cy="21"/>
            </a:xfrm>
            <a:custGeom>
              <a:avLst/>
              <a:gdLst>
                <a:gd name="T0" fmla="*/ 0 w 181"/>
                <a:gd name="T1" fmla="*/ 0 h 63"/>
                <a:gd name="T2" fmla="*/ 0 w 181"/>
                <a:gd name="T3" fmla="*/ 0 h 63"/>
                <a:gd name="T4" fmla="*/ 0 w 181"/>
                <a:gd name="T5" fmla="*/ 0 h 63"/>
                <a:gd name="T6" fmla="*/ 0 w 181"/>
                <a:gd name="T7" fmla="*/ 0 h 63"/>
                <a:gd name="T8" fmla="*/ 0 w 181"/>
                <a:gd name="T9" fmla="*/ 0 h 63"/>
                <a:gd name="T10" fmla="*/ 0 w 181"/>
                <a:gd name="T11" fmla="*/ 0 h 63"/>
                <a:gd name="T12" fmla="*/ 0 w 181"/>
                <a:gd name="T13" fmla="*/ 0 h 63"/>
                <a:gd name="T14" fmla="*/ 0 w 181"/>
                <a:gd name="T15" fmla="*/ 0 h 63"/>
                <a:gd name="T16" fmla="*/ 0 w 181"/>
                <a:gd name="T17" fmla="*/ 0 h 63"/>
                <a:gd name="T18" fmla="*/ 0 w 181"/>
                <a:gd name="T19" fmla="*/ 0 h 63"/>
                <a:gd name="T20" fmla="*/ 0 w 181"/>
                <a:gd name="T21" fmla="*/ 0 h 63"/>
                <a:gd name="T22" fmla="*/ 0 w 181"/>
                <a:gd name="T23" fmla="*/ 0 h 63"/>
                <a:gd name="T24" fmla="*/ 0 w 181"/>
                <a:gd name="T25" fmla="*/ 0 h 63"/>
                <a:gd name="T26" fmla="*/ 0 w 181"/>
                <a:gd name="T27" fmla="*/ 0 h 63"/>
                <a:gd name="T28" fmla="*/ 0 w 181"/>
                <a:gd name="T29" fmla="*/ 0 h 63"/>
                <a:gd name="T30" fmla="*/ 0 w 181"/>
                <a:gd name="T31" fmla="*/ 0 h 63"/>
                <a:gd name="T32" fmla="*/ 0 w 181"/>
                <a:gd name="T33" fmla="*/ 0 h 63"/>
                <a:gd name="T34" fmla="*/ 0 w 181"/>
                <a:gd name="T35" fmla="*/ 0 h 63"/>
                <a:gd name="T36" fmla="*/ 0 w 181"/>
                <a:gd name="T37" fmla="*/ 0 h 63"/>
                <a:gd name="T38" fmla="*/ 0 w 181"/>
                <a:gd name="T39" fmla="*/ 0 h 63"/>
                <a:gd name="T40" fmla="*/ 0 w 181"/>
                <a:gd name="T41" fmla="*/ 0 h 63"/>
                <a:gd name="T42" fmla="*/ 0 w 181"/>
                <a:gd name="T43" fmla="*/ 0 h 63"/>
                <a:gd name="T44" fmla="*/ 0 w 181"/>
                <a:gd name="T45" fmla="*/ 0 h 63"/>
                <a:gd name="T46" fmla="*/ 0 w 181"/>
                <a:gd name="T47" fmla="*/ 0 h 63"/>
                <a:gd name="T48" fmla="*/ 0 w 181"/>
                <a:gd name="T49" fmla="*/ 0 h 63"/>
                <a:gd name="T50" fmla="*/ 0 w 181"/>
                <a:gd name="T51" fmla="*/ 0 h 63"/>
                <a:gd name="T52" fmla="*/ 0 w 181"/>
                <a:gd name="T53" fmla="*/ 0 h 63"/>
                <a:gd name="T54" fmla="*/ 0 w 181"/>
                <a:gd name="T55" fmla="*/ 0 h 63"/>
                <a:gd name="T56" fmla="*/ 0 w 181"/>
                <a:gd name="T57" fmla="*/ 0 h 63"/>
                <a:gd name="T58" fmla="*/ 0 w 181"/>
                <a:gd name="T59" fmla="*/ 0 h 63"/>
                <a:gd name="T60" fmla="*/ 0 w 181"/>
                <a:gd name="T61" fmla="*/ 0 h 63"/>
                <a:gd name="T62" fmla="*/ 0 w 181"/>
                <a:gd name="T63" fmla="*/ 0 h 63"/>
                <a:gd name="T64" fmla="*/ 0 w 181"/>
                <a:gd name="T65" fmla="*/ 0 h 63"/>
                <a:gd name="T66" fmla="*/ 0 w 181"/>
                <a:gd name="T67" fmla="*/ 0 h 63"/>
                <a:gd name="T68" fmla="*/ 0 w 181"/>
                <a:gd name="T69" fmla="*/ 0 h 63"/>
                <a:gd name="T70" fmla="*/ 0 w 181"/>
                <a:gd name="T71" fmla="*/ 0 h 63"/>
                <a:gd name="T72" fmla="*/ 0 w 181"/>
                <a:gd name="T73" fmla="*/ 0 h 63"/>
                <a:gd name="T74" fmla="*/ 0 w 181"/>
                <a:gd name="T75" fmla="*/ 0 h 63"/>
                <a:gd name="T76" fmla="*/ 0 w 181"/>
                <a:gd name="T77" fmla="*/ 0 h 63"/>
                <a:gd name="T78" fmla="*/ 0 w 181"/>
                <a:gd name="T79" fmla="*/ 0 h 63"/>
                <a:gd name="T80" fmla="*/ 0 w 181"/>
                <a:gd name="T81" fmla="*/ 0 h 6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1" h="63">
                  <a:moveTo>
                    <a:pt x="4" y="15"/>
                  </a:moveTo>
                  <a:lnTo>
                    <a:pt x="2" y="19"/>
                  </a:lnTo>
                  <a:lnTo>
                    <a:pt x="0" y="24"/>
                  </a:lnTo>
                  <a:lnTo>
                    <a:pt x="0" y="31"/>
                  </a:lnTo>
                  <a:lnTo>
                    <a:pt x="3" y="37"/>
                  </a:lnTo>
                  <a:lnTo>
                    <a:pt x="8" y="44"/>
                  </a:lnTo>
                  <a:lnTo>
                    <a:pt x="17" y="51"/>
                  </a:lnTo>
                  <a:lnTo>
                    <a:pt x="31" y="56"/>
                  </a:lnTo>
                  <a:lnTo>
                    <a:pt x="48" y="60"/>
                  </a:lnTo>
                  <a:lnTo>
                    <a:pt x="67" y="62"/>
                  </a:lnTo>
                  <a:lnTo>
                    <a:pt x="84" y="63"/>
                  </a:lnTo>
                  <a:lnTo>
                    <a:pt x="98" y="62"/>
                  </a:lnTo>
                  <a:lnTo>
                    <a:pt x="109" y="61"/>
                  </a:lnTo>
                  <a:lnTo>
                    <a:pt x="120" y="61"/>
                  </a:lnTo>
                  <a:lnTo>
                    <a:pt x="130" y="60"/>
                  </a:lnTo>
                  <a:lnTo>
                    <a:pt x="143" y="58"/>
                  </a:lnTo>
                  <a:lnTo>
                    <a:pt x="157" y="60"/>
                  </a:lnTo>
                  <a:lnTo>
                    <a:pt x="168" y="58"/>
                  </a:lnTo>
                  <a:lnTo>
                    <a:pt x="176" y="52"/>
                  </a:lnTo>
                  <a:lnTo>
                    <a:pt x="180" y="44"/>
                  </a:lnTo>
                  <a:lnTo>
                    <a:pt x="181" y="38"/>
                  </a:lnTo>
                  <a:lnTo>
                    <a:pt x="180" y="28"/>
                  </a:lnTo>
                  <a:lnTo>
                    <a:pt x="176" y="20"/>
                  </a:lnTo>
                  <a:lnTo>
                    <a:pt x="170" y="14"/>
                  </a:lnTo>
                  <a:lnTo>
                    <a:pt x="159" y="14"/>
                  </a:lnTo>
                  <a:lnTo>
                    <a:pt x="149" y="17"/>
                  </a:lnTo>
                  <a:lnTo>
                    <a:pt x="138" y="18"/>
                  </a:lnTo>
                  <a:lnTo>
                    <a:pt x="125" y="18"/>
                  </a:lnTo>
                  <a:lnTo>
                    <a:pt x="113" y="17"/>
                  </a:lnTo>
                  <a:lnTo>
                    <a:pt x="100" y="15"/>
                  </a:lnTo>
                  <a:lnTo>
                    <a:pt x="88" y="14"/>
                  </a:lnTo>
                  <a:lnTo>
                    <a:pt x="75" y="12"/>
                  </a:lnTo>
                  <a:lnTo>
                    <a:pt x="64" y="9"/>
                  </a:lnTo>
                  <a:lnTo>
                    <a:pt x="53" y="7"/>
                  </a:lnTo>
                  <a:lnTo>
                    <a:pt x="43" y="4"/>
                  </a:lnTo>
                  <a:lnTo>
                    <a:pt x="36" y="2"/>
                  </a:lnTo>
                  <a:lnTo>
                    <a:pt x="28" y="0"/>
                  </a:lnTo>
                  <a:lnTo>
                    <a:pt x="22" y="0"/>
                  </a:lnTo>
                  <a:lnTo>
                    <a:pt x="16" y="3"/>
                  </a:lnTo>
                  <a:lnTo>
                    <a:pt x="11" y="8"/>
                  </a:lnTo>
                  <a:lnTo>
                    <a:pt x="4" y="15"/>
                  </a:lnTo>
                  <a:close/>
                </a:path>
              </a:pathLst>
            </a:custGeom>
            <a:solidFill>
              <a:srgbClr val="540054">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34" name="Group 125">
            <a:extLst>
              <a:ext uri="{FF2B5EF4-FFF2-40B4-BE49-F238E27FC236}">
                <a16:creationId xmlns:a16="http://schemas.microsoft.com/office/drawing/2014/main" id="{5DDAD6EC-C50C-4DD4-BA36-7770F6F44546}"/>
              </a:ext>
            </a:extLst>
          </p:cNvPr>
          <p:cNvGrpSpPr>
            <a:grpSpLocks/>
          </p:cNvGrpSpPr>
          <p:nvPr userDrawn="1"/>
        </p:nvGrpSpPr>
        <p:grpSpPr bwMode="auto">
          <a:xfrm flipH="1">
            <a:off x="7918450" y="5734050"/>
            <a:ext cx="1154113" cy="1135063"/>
            <a:chOff x="1981" y="2529"/>
            <a:chExt cx="1095" cy="749"/>
          </a:xfrm>
        </p:grpSpPr>
        <p:sp>
          <p:nvSpPr>
            <p:cNvPr id="1089" name="Freeform 126">
              <a:extLst>
                <a:ext uri="{FF2B5EF4-FFF2-40B4-BE49-F238E27FC236}">
                  <a16:creationId xmlns:a16="http://schemas.microsoft.com/office/drawing/2014/main" id="{803F7DD7-4276-41AD-A169-3028AC5996F3}"/>
                </a:ext>
              </a:extLst>
            </p:cNvPr>
            <p:cNvSpPr>
              <a:spLocks noChangeArrowheads="1"/>
            </p:cNvSpPr>
            <p:nvPr/>
          </p:nvSpPr>
          <p:spPr bwMode="auto">
            <a:xfrm>
              <a:off x="1981" y="2571"/>
              <a:ext cx="1093" cy="685"/>
            </a:xfrm>
            <a:custGeom>
              <a:avLst/>
              <a:gdLst>
                <a:gd name="T0" fmla="*/ 34 w 2188"/>
                <a:gd name="T1" fmla="*/ 6 h 1713"/>
                <a:gd name="T2" fmla="*/ 33 w 2188"/>
                <a:gd name="T3" fmla="*/ 6 h 1713"/>
                <a:gd name="T4" fmla="*/ 32 w 2188"/>
                <a:gd name="T5" fmla="*/ 6 h 1713"/>
                <a:gd name="T6" fmla="*/ 30 w 2188"/>
                <a:gd name="T7" fmla="*/ 6 h 1713"/>
                <a:gd name="T8" fmla="*/ 29 w 2188"/>
                <a:gd name="T9" fmla="*/ 6 h 1713"/>
                <a:gd name="T10" fmla="*/ 27 w 2188"/>
                <a:gd name="T11" fmla="*/ 5 h 1713"/>
                <a:gd name="T12" fmla="*/ 27 w 2188"/>
                <a:gd name="T13" fmla="*/ 5 h 1713"/>
                <a:gd name="T14" fmla="*/ 26 w 2188"/>
                <a:gd name="T15" fmla="*/ 5 h 1713"/>
                <a:gd name="T16" fmla="*/ 25 w 2188"/>
                <a:gd name="T17" fmla="*/ 5 h 1713"/>
                <a:gd name="T18" fmla="*/ 25 w 2188"/>
                <a:gd name="T19" fmla="*/ 5 h 1713"/>
                <a:gd name="T20" fmla="*/ 24 w 2188"/>
                <a:gd name="T21" fmla="*/ 5 h 1713"/>
                <a:gd name="T22" fmla="*/ 24 w 2188"/>
                <a:gd name="T23" fmla="*/ 5 h 1713"/>
                <a:gd name="T24" fmla="*/ 23 w 2188"/>
                <a:gd name="T25" fmla="*/ 5 h 1713"/>
                <a:gd name="T26" fmla="*/ 22 w 2188"/>
                <a:gd name="T27" fmla="*/ 4 h 1713"/>
                <a:gd name="T28" fmla="*/ 22 w 2188"/>
                <a:gd name="T29" fmla="*/ 4 h 1713"/>
                <a:gd name="T30" fmla="*/ 21 w 2188"/>
                <a:gd name="T31" fmla="*/ 4 h 1713"/>
                <a:gd name="T32" fmla="*/ 20 w 2188"/>
                <a:gd name="T33" fmla="*/ 4 h 1713"/>
                <a:gd name="T34" fmla="*/ 20 w 2188"/>
                <a:gd name="T35" fmla="*/ 4 h 1713"/>
                <a:gd name="T36" fmla="*/ 19 w 2188"/>
                <a:gd name="T37" fmla="*/ 4 h 1713"/>
                <a:gd name="T38" fmla="*/ 19 w 2188"/>
                <a:gd name="T39" fmla="*/ 4 h 1713"/>
                <a:gd name="T40" fmla="*/ 19 w 2188"/>
                <a:gd name="T41" fmla="*/ 4 h 1713"/>
                <a:gd name="T42" fmla="*/ 19 w 2188"/>
                <a:gd name="T43" fmla="*/ 4 h 1713"/>
                <a:gd name="T44" fmla="*/ 18 w 2188"/>
                <a:gd name="T45" fmla="*/ 4 h 1713"/>
                <a:gd name="T46" fmla="*/ 18 w 2188"/>
                <a:gd name="T47" fmla="*/ 3 h 1713"/>
                <a:gd name="T48" fmla="*/ 18 w 2188"/>
                <a:gd name="T49" fmla="*/ 3 h 1713"/>
                <a:gd name="T50" fmla="*/ 17 w 2188"/>
                <a:gd name="T51" fmla="*/ 3 h 1713"/>
                <a:gd name="T52" fmla="*/ 17 w 2188"/>
                <a:gd name="T53" fmla="*/ 3 h 1713"/>
                <a:gd name="T54" fmla="*/ 16 w 2188"/>
                <a:gd name="T55" fmla="*/ 2 h 1713"/>
                <a:gd name="T56" fmla="*/ 16 w 2188"/>
                <a:gd name="T57" fmla="*/ 2 h 1713"/>
                <a:gd name="T58" fmla="*/ 15 w 2188"/>
                <a:gd name="T59" fmla="*/ 2 h 1713"/>
                <a:gd name="T60" fmla="*/ 15 w 2188"/>
                <a:gd name="T61" fmla="*/ 2 h 1713"/>
                <a:gd name="T62" fmla="*/ 14 w 2188"/>
                <a:gd name="T63" fmla="*/ 2 h 1713"/>
                <a:gd name="T64" fmla="*/ 14 w 2188"/>
                <a:gd name="T65" fmla="*/ 2 h 1713"/>
                <a:gd name="T66" fmla="*/ 13 w 2188"/>
                <a:gd name="T67" fmla="*/ 2 h 1713"/>
                <a:gd name="T68" fmla="*/ 13 w 2188"/>
                <a:gd name="T69" fmla="*/ 2 h 1713"/>
                <a:gd name="T70" fmla="*/ 13 w 2188"/>
                <a:gd name="T71" fmla="*/ 2 h 1713"/>
                <a:gd name="T72" fmla="*/ 13 w 2188"/>
                <a:gd name="T73" fmla="*/ 2 h 1713"/>
                <a:gd name="T74" fmla="*/ 12 w 2188"/>
                <a:gd name="T75" fmla="*/ 2 h 1713"/>
                <a:gd name="T76" fmla="*/ 12 w 2188"/>
                <a:gd name="T77" fmla="*/ 2 h 1713"/>
                <a:gd name="T78" fmla="*/ 11 w 2188"/>
                <a:gd name="T79" fmla="*/ 2 h 1713"/>
                <a:gd name="T80" fmla="*/ 10 w 2188"/>
                <a:gd name="T81" fmla="*/ 1 h 1713"/>
                <a:gd name="T82" fmla="*/ 9 w 2188"/>
                <a:gd name="T83" fmla="*/ 1 h 1713"/>
                <a:gd name="T84" fmla="*/ 9 w 2188"/>
                <a:gd name="T85" fmla="*/ 1 h 1713"/>
                <a:gd name="T86" fmla="*/ 8 w 2188"/>
                <a:gd name="T87" fmla="*/ 1 h 1713"/>
                <a:gd name="T88" fmla="*/ 8 w 2188"/>
                <a:gd name="T89" fmla="*/ 1 h 1713"/>
                <a:gd name="T90" fmla="*/ 7 w 2188"/>
                <a:gd name="T91" fmla="*/ 1 h 1713"/>
                <a:gd name="T92" fmla="*/ 7 w 2188"/>
                <a:gd name="T93" fmla="*/ 1 h 1713"/>
                <a:gd name="T94" fmla="*/ 6 w 2188"/>
                <a:gd name="T95" fmla="*/ 0 h 1713"/>
                <a:gd name="T96" fmla="*/ 5 w 2188"/>
                <a:gd name="T97" fmla="*/ 0 h 1713"/>
                <a:gd name="T98" fmla="*/ 5 w 2188"/>
                <a:gd name="T99" fmla="*/ 0 h 1713"/>
                <a:gd name="T100" fmla="*/ 4 w 2188"/>
                <a:gd name="T101" fmla="*/ 0 h 1713"/>
                <a:gd name="T102" fmla="*/ 3 w 2188"/>
                <a:gd name="T103" fmla="*/ 0 h 1713"/>
                <a:gd name="T104" fmla="*/ 2 w 2188"/>
                <a:gd name="T105" fmla="*/ 0 h 1713"/>
                <a:gd name="T106" fmla="*/ 2 w 2188"/>
                <a:gd name="T107" fmla="*/ 0 h 1713"/>
                <a:gd name="T108" fmla="*/ 1 w 2188"/>
                <a:gd name="T109" fmla="*/ 0 h 1713"/>
                <a:gd name="T110" fmla="*/ 1 w 2188"/>
                <a:gd name="T111" fmla="*/ 0 h 1713"/>
                <a:gd name="T112" fmla="*/ 0 w 2188"/>
                <a:gd name="T113" fmla="*/ 0 h 1713"/>
                <a:gd name="T114" fmla="*/ 0 w 2188"/>
                <a:gd name="T115" fmla="*/ 0 h 17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188" h="1713">
                  <a:moveTo>
                    <a:pt x="2188" y="1713"/>
                  </a:moveTo>
                  <a:lnTo>
                    <a:pt x="2188" y="1568"/>
                  </a:lnTo>
                  <a:lnTo>
                    <a:pt x="2178" y="1568"/>
                  </a:lnTo>
                  <a:lnTo>
                    <a:pt x="2165" y="1563"/>
                  </a:lnTo>
                  <a:lnTo>
                    <a:pt x="2149" y="1555"/>
                  </a:lnTo>
                  <a:lnTo>
                    <a:pt x="2129" y="1544"/>
                  </a:lnTo>
                  <a:lnTo>
                    <a:pt x="2107" y="1530"/>
                  </a:lnTo>
                  <a:lnTo>
                    <a:pt x="2083" y="1514"/>
                  </a:lnTo>
                  <a:lnTo>
                    <a:pt x="2057" y="1495"/>
                  </a:lnTo>
                  <a:lnTo>
                    <a:pt x="2029" y="1475"/>
                  </a:lnTo>
                  <a:lnTo>
                    <a:pt x="1999" y="1454"/>
                  </a:lnTo>
                  <a:lnTo>
                    <a:pt x="1968" y="1431"/>
                  </a:lnTo>
                  <a:lnTo>
                    <a:pt x="1937" y="1409"/>
                  </a:lnTo>
                  <a:lnTo>
                    <a:pt x="1905" y="1386"/>
                  </a:lnTo>
                  <a:lnTo>
                    <a:pt x="1872" y="1363"/>
                  </a:lnTo>
                  <a:lnTo>
                    <a:pt x="1839" y="1340"/>
                  </a:lnTo>
                  <a:lnTo>
                    <a:pt x="1808" y="1319"/>
                  </a:lnTo>
                  <a:lnTo>
                    <a:pt x="1776" y="1298"/>
                  </a:lnTo>
                  <a:lnTo>
                    <a:pt x="1763" y="1291"/>
                  </a:lnTo>
                  <a:lnTo>
                    <a:pt x="1749" y="1286"/>
                  </a:lnTo>
                  <a:lnTo>
                    <a:pt x="1734" y="1281"/>
                  </a:lnTo>
                  <a:lnTo>
                    <a:pt x="1720" y="1278"/>
                  </a:lnTo>
                  <a:lnTo>
                    <a:pt x="1705" y="1275"/>
                  </a:lnTo>
                  <a:lnTo>
                    <a:pt x="1690" y="1273"/>
                  </a:lnTo>
                  <a:lnTo>
                    <a:pt x="1675" y="1271"/>
                  </a:lnTo>
                  <a:lnTo>
                    <a:pt x="1660" y="1270"/>
                  </a:lnTo>
                  <a:lnTo>
                    <a:pt x="1646" y="1267"/>
                  </a:lnTo>
                  <a:lnTo>
                    <a:pt x="1633" y="1265"/>
                  </a:lnTo>
                  <a:lnTo>
                    <a:pt x="1620" y="1263"/>
                  </a:lnTo>
                  <a:lnTo>
                    <a:pt x="1608" y="1258"/>
                  </a:lnTo>
                  <a:lnTo>
                    <a:pt x="1597" y="1253"/>
                  </a:lnTo>
                  <a:lnTo>
                    <a:pt x="1588" y="1246"/>
                  </a:lnTo>
                  <a:lnTo>
                    <a:pt x="1578" y="1240"/>
                  </a:lnTo>
                  <a:lnTo>
                    <a:pt x="1572" y="1229"/>
                  </a:lnTo>
                  <a:lnTo>
                    <a:pt x="1559" y="1208"/>
                  </a:lnTo>
                  <a:lnTo>
                    <a:pt x="1546" y="1188"/>
                  </a:lnTo>
                  <a:lnTo>
                    <a:pt x="1534" y="1168"/>
                  </a:lnTo>
                  <a:lnTo>
                    <a:pt x="1521" y="1150"/>
                  </a:lnTo>
                  <a:lnTo>
                    <a:pt x="1507" y="1131"/>
                  </a:lnTo>
                  <a:lnTo>
                    <a:pt x="1494" y="1114"/>
                  </a:lnTo>
                  <a:lnTo>
                    <a:pt x="1481" y="1097"/>
                  </a:lnTo>
                  <a:lnTo>
                    <a:pt x="1467" y="1082"/>
                  </a:lnTo>
                  <a:lnTo>
                    <a:pt x="1453" y="1068"/>
                  </a:lnTo>
                  <a:lnTo>
                    <a:pt x="1438" y="1055"/>
                  </a:lnTo>
                  <a:lnTo>
                    <a:pt x="1424" y="1044"/>
                  </a:lnTo>
                  <a:lnTo>
                    <a:pt x="1409" y="1035"/>
                  </a:lnTo>
                  <a:lnTo>
                    <a:pt x="1394" y="1026"/>
                  </a:lnTo>
                  <a:lnTo>
                    <a:pt x="1379" y="1020"/>
                  </a:lnTo>
                  <a:lnTo>
                    <a:pt x="1363" y="1016"/>
                  </a:lnTo>
                  <a:lnTo>
                    <a:pt x="1347" y="1014"/>
                  </a:lnTo>
                  <a:lnTo>
                    <a:pt x="1331" y="1009"/>
                  </a:lnTo>
                  <a:lnTo>
                    <a:pt x="1317" y="1000"/>
                  </a:lnTo>
                  <a:lnTo>
                    <a:pt x="1304" y="987"/>
                  </a:lnTo>
                  <a:lnTo>
                    <a:pt x="1294" y="972"/>
                  </a:lnTo>
                  <a:lnTo>
                    <a:pt x="1282" y="957"/>
                  </a:lnTo>
                  <a:lnTo>
                    <a:pt x="1273" y="942"/>
                  </a:lnTo>
                  <a:lnTo>
                    <a:pt x="1263" y="930"/>
                  </a:lnTo>
                  <a:lnTo>
                    <a:pt x="1254" y="922"/>
                  </a:lnTo>
                  <a:lnTo>
                    <a:pt x="1247" y="916"/>
                  </a:lnTo>
                  <a:lnTo>
                    <a:pt x="1242" y="907"/>
                  </a:lnTo>
                  <a:lnTo>
                    <a:pt x="1237" y="896"/>
                  </a:lnTo>
                  <a:lnTo>
                    <a:pt x="1234" y="885"/>
                  </a:lnTo>
                  <a:lnTo>
                    <a:pt x="1231" y="874"/>
                  </a:lnTo>
                  <a:lnTo>
                    <a:pt x="1228" y="864"/>
                  </a:lnTo>
                  <a:lnTo>
                    <a:pt x="1224" y="856"/>
                  </a:lnTo>
                  <a:lnTo>
                    <a:pt x="1219" y="851"/>
                  </a:lnTo>
                  <a:lnTo>
                    <a:pt x="1214" y="848"/>
                  </a:lnTo>
                  <a:lnTo>
                    <a:pt x="1210" y="843"/>
                  </a:lnTo>
                  <a:lnTo>
                    <a:pt x="1204" y="838"/>
                  </a:lnTo>
                  <a:lnTo>
                    <a:pt x="1199" y="832"/>
                  </a:lnTo>
                  <a:lnTo>
                    <a:pt x="1195" y="826"/>
                  </a:lnTo>
                  <a:lnTo>
                    <a:pt x="1191" y="821"/>
                  </a:lnTo>
                  <a:lnTo>
                    <a:pt x="1188" y="817"/>
                  </a:lnTo>
                  <a:lnTo>
                    <a:pt x="1184" y="815"/>
                  </a:lnTo>
                  <a:lnTo>
                    <a:pt x="1166" y="803"/>
                  </a:lnTo>
                  <a:lnTo>
                    <a:pt x="1152" y="786"/>
                  </a:lnTo>
                  <a:lnTo>
                    <a:pt x="1141" y="764"/>
                  </a:lnTo>
                  <a:lnTo>
                    <a:pt x="1130" y="739"/>
                  </a:lnTo>
                  <a:lnTo>
                    <a:pt x="1120" y="713"/>
                  </a:lnTo>
                  <a:lnTo>
                    <a:pt x="1108" y="688"/>
                  </a:lnTo>
                  <a:lnTo>
                    <a:pt x="1093" y="667"/>
                  </a:lnTo>
                  <a:lnTo>
                    <a:pt x="1075" y="651"/>
                  </a:lnTo>
                  <a:lnTo>
                    <a:pt x="1070" y="649"/>
                  </a:lnTo>
                  <a:lnTo>
                    <a:pt x="1065" y="644"/>
                  </a:lnTo>
                  <a:lnTo>
                    <a:pt x="1057" y="639"/>
                  </a:lnTo>
                  <a:lnTo>
                    <a:pt x="1047" y="635"/>
                  </a:lnTo>
                  <a:lnTo>
                    <a:pt x="1037" y="629"/>
                  </a:lnTo>
                  <a:lnTo>
                    <a:pt x="1027" y="624"/>
                  </a:lnTo>
                  <a:lnTo>
                    <a:pt x="1016" y="621"/>
                  </a:lnTo>
                  <a:lnTo>
                    <a:pt x="1007" y="618"/>
                  </a:lnTo>
                  <a:lnTo>
                    <a:pt x="1000" y="614"/>
                  </a:lnTo>
                  <a:lnTo>
                    <a:pt x="990" y="609"/>
                  </a:lnTo>
                  <a:lnTo>
                    <a:pt x="978" y="603"/>
                  </a:lnTo>
                  <a:lnTo>
                    <a:pt x="964" y="595"/>
                  </a:lnTo>
                  <a:lnTo>
                    <a:pt x="949" y="588"/>
                  </a:lnTo>
                  <a:lnTo>
                    <a:pt x="933" y="582"/>
                  </a:lnTo>
                  <a:lnTo>
                    <a:pt x="917" y="577"/>
                  </a:lnTo>
                  <a:lnTo>
                    <a:pt x="902" y="575"/>
                  </a:lnTo>
                  <a:lnTo>
                    <a:pt x="899" y="574"/>
                  </a:lnTo>
                  <a:lnTo>
                    <a:pt x="894" y="570"/>
                  </a:lnTo>
                  <a:lnTo>
                    <a:pt x="891" y="565"/>
                  </a:lnTo>
                  <a:lnTo>
                    <a:pt x="885" y="559"/>
                  </a:lnTo>
                  <a:lnTo>
                    <a:pt x="879" y="552"/>
                  </a:lnTo>
                  <a:lnTo>
                    <a:pt x="871" y="544"/>
                  </a:lnTo>
                  <a:lnTo>
                    <a:pt x="862" y="538"/>
                  </a:lnTo>
                  <a:lnTo>
                    <a:pt x="849" y="532"/>
                  </a:lnTo>
                  <a:lnTo>
                    <a:pt x="846" y="525"/>
                  </a:lnTo>
                  <a:lnTo>
                    <a:pt x="842" y="512"/>
                  </a:lnTo>
                  <a:lnTo>
                    <a:pt x="839" y="492"/>
                  </a:lnTo>
                  <a:lnTo>
                    <a:pt x="835" y="474"/>
                  </a:lnTo>
                  <a:lnTo>
                    <a:pt x="832" y="469"/>
                  </a:lnTo>
                  <a:lnTo>
                    <a:pt x="825" y="464"/>
                  </a:lnTo>
                  <a:lnTo>
                    <a:pt x="818" y="460"/>
                  </a:lnTo>
                  <a:lnTo>
                    <a:pt x="811" y="457"/>
                  </a:lnTo>
                  <a:lnTo>
                    <a:pt x="798" y="442"/>
                  </a:lnTo>
                  <a:lnTo>
                    <a:pt x="792" y="416"/>
                  </a:lnTo>
                  <a:lnTo>
                    <a:pt x="787" y="391"/>
                  </a:lnTo>
                  <a:lnTo>
                    <a:pt x="778" y="377"/>
                  </a:lnTo>
                  <a:lnTo>
                    <a:pt x="762" y="369"/>
                  </a:lnTo>
                  <a:lnTo>
                    <a:pt x="743" y="356"/>
                  </a:lnTo>
                  <a:lnTo>
                    <a:pt x="721" y="340"/>
                  </a:lnTo>
                  <a:lnTo>
                    <a:pt x="698" y="323"/>
                  </a:lnTo>
                  <a:lnTo>
                    <a:pt x="674" y="305"/>
                  </a:lnTo>
                  <a:lnTo>
                    <a:pt x="651" y="290"/>
                  </a:lnTo>
                  <a:lnTo>
                    <a:pt x="629" y="278"/>
                  </a:lnTo>
                  <a:lnTo>
                    <a:pt x="611" y="271"/>
                  </a:lnTo>
                  <a:lnTo>
                    <a:pt x="605" y="266"/>
                  </a:lnTo>
                  <a:lnTo>
                    <a:pt x="597" y="257"/>
                  </a:lnTo>
                  <a:lnTo>
                    <a:pt x="588" y="244"/>
                  </a:lnTo>
                  <a:lnTo>
                    <a:pt x="578" y="229"/>
                  </a:lnTo>
                  <a:lnTo>
                    <a:pt x="569" y="216"/>
                  </a:lnTo>
                  <a:lnTo>
                    <a:pt x="561" y="203"/>
                  </a:lnTo>
                  <a:lnTo>
                    <a:pt x="554" y="194"/>
                  </a:lnTo>
                  <a:lnTo>
                    <a:pt x="550" y="190"/>
                  </a:lnTo>
                  <a:lnTo>
                    <a:pt x="539" y="187"/>
                  </a:lnTo>
                  <a:lnTo>
                    <a:pt x="528" y="181"/>
                  </a:lnTo>
                  <a:lnTo>
                    <a:pt x="516" y="174"/>
                  </a:lnTo>
                  <a:lnTo>
                    <a:pt x="505" y="165"/>
                  </a:lnTo>
                  <a:lnTo>
                    <a:pt x="494" y="157"/>
                  </a:lnTo>
                  <a:lnTo>
                    <a:pt x="484" y="150"/>
                  </a:lnTo>
                  <a:lnTo>
                    <a:pt x="477" y="144"/>
                  </a:lnTo>
                  <a:lnTo>
                    <a:pt x="471" y="142"/>
                  </a:lnTo>
                  <a:lnTo>
                    <a:pt x="448" y="138"/>
                  </a:lnTo>
                  <a:lnTo>
                    <a:pt x="429" y="133"/>
                  </a:lnTo>
                  <a:lnTo>
                    <a:pt x="410" y="127"/>
                  </a:lnTo>
                  <a:lnTo>
                    <a:pt x="395" y="120"/>
                  </a:lnTo>
                  <a:lnTo>
                    <a:pt x="383" y="114"/>
                  </a:lnTo>
                  <a:lnTo>
                    <a:pt x="371" y="107"/>
                  </a:lnTo>
                  <a:lnTo>
                    <a:pt x="362" y="103"/>
                  </a:lnTo>
                  <a:lnTo>
                    <a:pt x="353" y="100"/>
                  </a:lnTo>
                  <a:lnTo>
                    <a:pt x="330" y="93"/>
                  </a:lnTo>
                  <a:lnTo>
                    <a:pt x="306" y="84"/>
                  </a:lnTo>
                  <a:lnTo>
                    <a:pt x="285" y="73"/>
                  </a:lnTo>
                  <a:lnTo>
                    <a:pt x="263" y="61"/>
                  </a:lnTo>
                  <a:lnTo>
                    <a:pt x="242" y="51"/>
                  </a:lnTo>
                  <a:lnTo>
                    <a:pt x="222" y="42"/>
                  </a:lnTo>
                  <a:lnTo>
                    <a:pt x="205" y="35"/>
                  </a:lnTo>
                  <a:lnTo>
                    <a:pt x="191" y="32"/>
                  </a:lnTo>
                  <a:lnTo>
                    <a:pt x="180" y="32"/>
                  </a:lnTo>
                  <a:lnTo>
                    <a:pt x="167" y="32"/>
                  </a:lnTo>
                  <a:lnTo>
                    <a:pt x="153" y="32"/>
                  </a:lnTo>
                  <a:lnTo>
                    <a:pt x="139" y="31"/>
                  </a:lnTo>
                  <a:lnTo>
                    <a:pt x="126" y="30"/>
                  </a:lnTo>
                  <a:lnTo>
                    <a:pt x="113" y="29"/>
                  </a:lnTo>
                  <a:lnTo>
                    <a:pt x="101" y="27"/>
                  </a:lnTo>
                  <a:lnTo>
                    <a:pt x="91" y="24"/>
                  </a:lnTo>
                  <a:lnTo>
                    <a:pt x="78" y="20"/>
                  </a:lnTo>
                  <a:lnTo>
                    <a:pt x="65" y="15"/>
                  </a:lnTo>
                  <a:lnTo>
                    <a:pt x="52" y="11"/>
                  </a:lnTo>
                  <a:lnTo>
                    <a:pt x="39" y="6"/>
                  </a:lnTo>
                  <a:lnTo>
                    <a:pt x="28" y="2"/>
                  </a:lnTo>
                  <a:lnTo>
                    <a:pt x="16" y="0"/>
                  </a:lnTo>
                  <a:lnTo>
                    <a:pt x="7" y="0"/>
                  </a:lnTo>
                  <a:lnTo>
                    <a:pt x="0" y="2"/>
                  </a:lnTo>
                  <a:lnTo>
                    <a:pt x="0" y="1713"/>
                  </a:lnTo>
                  <a:lnTo>
                    <a:pt x="2188" y="1713"/>
                  </a:lnTo>
                  <a:close/>
                </a:path>
              </a:pathLst>
            </a:custGeom>
            <a:solidFill>
              <a:srgbClr val="995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0" name="Freeform 127">
              <a:extLst>
                <a:ext uri="{FF2B5EF4-FFF2-40B4-BE49-F238E27FC236}">
                  <a16:creationId xmlns:a16="http://schemas.microsoft.com/office/drawing/2014/main" id="{92BD58D6-7934-4B83-8427-9BD342B56EBE}"/>
                </a:ext>
              </a:extLst>
            </p:cNvPr>
            <p:cNvSpPr>
              <a:spLocks noChangeArrowheads="1"/>
            </p:cNvSpPr>
            <p:nvPr/>
          </p:nvSpPr>
          <p:spPr bwMode="auto">
            <a:xfrm>
              <a:off x="1981" y="2872"/>
              <a:ext cx="1093" cy="379"/>
            </a:xfrm>
            <a:custGeom>
              <a:avLst/>
              <a:gdLst>
                <a:gd name="T0" fmla="*/ 32 w 2188"/>
                <a:gd name="T1" fmla="*/ 1 h 1109"/>
                <a:gd name="T2" fmla="*/ 31 w 2188"/>
                <a:gd name="T3" fmla="*/ 1 h 1109"/>
                <a:gd name="T4" fmla="*/ 31 w 2188"/>
                <a:gd name="T5" fmla="*/ 1 h 1109"/>
                <a:gd name="T6" fmla="*/ 30 w 2188"/>
                <a:gd name="T7" fmla="*/ 1 h 1109"/>
                <a:gd name="T8" fmla="*/ 29 w 2188"/>
                <a:gd name="T9" fmla="*/ 1 h 1109"/>
                <a:gd name="T10" fmla="*/ 29 w 2188"/>
                <a:gd name="T11" fmla="*/ 1 h 1109"/>
                <a:gd name="T12" fmla="*/ 28 w 2188"/>
                <a:gd name="T13" fmla="*/ 1 h 1109"/>
                <a:gd name="T14" fmla="*/ 28 w 2188"/>
                <a:gd name="T15" fmla="*/ 1 h 1109"/>
                <a:gd name="T16" fmla="*/ 27 w 2188"/>
                <a:gd name="T17" fmla="*/ 1 h 1109"/>
                <a:gd name="T18" fmla="*/ 27 w 2188"/>
                <a:gd name="T19" fmla="*/ 1 h 1109"/>
                <a:gd name="T20" fmla="*/ 26 w 2188"/>
                <a:gd name="T21" fmla="*/ 1 h 1109"/>
                <a:gd name="T22" fmla="*/ 26 w 2188"/>
                <a:gd name="T23" fmla="*/ 1 h 1109"/>
                <a:gd name="T24" fmla="*/ 26 w 2188"/>
                <a:gd name="T25" fmla="*/ 1 h 1109"/>
                <a:gd name="T26" fmla="*/ 25 w 2188"/>
                <a:gd name="T27" fmla="*/ 1 h 1109"/>
                <a:gd name="T28" fmla="*/ 25 w 2188"/>
                <a:gd name="T29" fmla="*/ 1 h 1109"/>
                <a:gd name="T30" fmla="*/ 24 w 2188"/>
                <a:gd name="T31" fmla="*/ 1 h 1109"/>
                <a:gd name="T32" fmla="*/ 23 w 2188"/>
                <a:gd name="T33" fmla="*/ 1 h 1109"/>
                <a:gd name="T34" fmla="*/ 23 w 2188"/>
                <a:gd name="T35" fmla="*/ 1 h 1109"/>
                <a:gd name="T36" fmla="*/ 22 w 2188"/>
                <a:gd name="T37" fmla="*/ 1 h 1109"/>
                <a:gd name="T38" fmla="*/ 21 w 2188"/>
                <a:gd name="T39" fmla="*/ 1 h 1109"/>
                <a:gd name="T40" fmla="*/ 21 w 2188"/>
                <a:gd name="T41" fmla="*/ 1 h 1109"/>
                <a:gd name="T42" fmla="*/ 20 w 2188"/>
                <a:gd name="T43" fmla="*/ 1 h 1109"/>
                <a:gd name="T44" fmla="*/ 20 w 2188"/>
                <a:gd name="T45" fmla="*/ 1 h 1109"/>
                <a:gd name="T46" fmla="*/ 19 w 2188"/>
                <a:gd name="T47" fmla="*/ 1 h 1109"/>
                <a:gd name="T48" fmla="*/ 18 w 2188"/>
                <a:gd name="T49" fmla="*/ 1 h 1109"/>
                <a:gd name="T50" fmla="*/ 18 w 2188"/>
                <a:gd name="T51" fmla="*/ 1 h 1109"/>
                <a:gd name="T52" fmla="*/ 18 w 2188"/>
                <a:gd name="T53" fmla="*/ 1 h 1109"/>
                <a:gd name="T54" fmla="*/ 17 w 2188"/>
                <a:gd name="T55" fmla="*/ 1 h 1109"/>
                <a:gd name="T56" fmla="*/ 16 w 2188"/>
                <a:gd name="T57" fmla="*/ 1 h 1109"/>
                <a:gd name="T58" fmla="*/ 15 w 2188"/>
                <a:gd name="T59" fmla="*/ 1 h 1109"/>
                <a:gd name="T60" fmla="*/ 15 w 2188"/>
                <a:gd name="T61" fmla="*/ 0 h 1109"/>
                <a:gd name="T62" fmla="*/ 15 w 2188"/>
                <a:gd name="T63" fmla="*/ 0 h 1109"/>
                <a:gd name="T64" fmla="*/ 14 w 2188"/>
                <a:gd name="T65" fmla="*/ 0 h 1109"/>
                <a:gd name="T66" fmla="*/ 14 w 2188"/>
                <a:gd name="T67" fmla="*/ 0 h 1109"/>
                <a:gd name="T68" fmla="*/ 13 w 2188"/>
                <a:gd name="T69" fmla="*/ 0 h 1109"/>
                <a:gd name="T70" fmla="*/ 12 w 2188"/>
                <a:gd name="T71" fmla="*/ 0 h 1109"/>
                <a:gd name="T72" fmla="*/ 11 w 2188"/>
                <a:gd name="T73" fmla="*/ 0 h 1109"/>
                <a:gd name="T74" fmla="*/ 10 w 2188"/>
                <a:gd name="T75" fmla="*/ 0 h 1109"/>
                <a:gd name="T76" fmla="*/ 10 w 2188"/>
                <a:gd name="T77" fmla="*/ 0 h 1109"/>
                <a:gd name="T78" fmla="*/ 9 w 2188"/>
                <a:gd name="T79" fmla="*/ 0 h 1109"/>
                <a:gd name="T80" fmla="*/ 9 w 2188"/>
                <a:gd name="T81" fmla="*/ 0 h 1109"/>
                <a:gd name="T82" fmla="*/ 8 w 2188"/>
                <a:gd name="T83" fmla="*/ 0 h 1109"/>
                <a:gd name="T84" fmla="*/ 7 w 2188"/>
                <a:gd name="T85" fmla="*/ 0 h 1109"/>
                <a:gd name="T86" fmla="*/ 5 w 2188"/>
                <a:gd name="T87" fmla="*/ 0 h 1109"/>
                <a:gd name="T88" fmla="*/ 5 w 2188"/>
                <a:gd name="T89" fmla="*/ 0 h 1109"/>
                <a:gd name="T90" fmla="*/ 4 w 2188"/>
                <a:gd name="T91" fmla="*/ 0 h 1109"/>
                <a:gd name="T92" fmla="*/ 3 w 2188"/>
                <a:gd name="T93" fmla="*/ 0 h 1109"/>
                <a:gd name="T94" fmla="*/ 2 w 2188"/>
                <a:gd name="T95" fmla="*/ 0 h 1109"/>
                <a:gd name="T96" fmla="*/ 1 w 2188"/>
                <a:gd name="T97" fmla="*/ 0 h 1109"/>
                <a:gd name="T98" fmla="*/ 0 w 2188"/>
                <a:gd name="T99" fmla="*/ 0 h 1109"/>
                <a:gd name="T100" fmla="*/ 0 w 2188"/>
                <a:gd name="T101" fmla="*/ 0 h 1109"/>
                <a:gd name="T102" fmla="*/ 34 w 2188"/>
                <a:gd name="T103" fmla="*/ 1 h 1109"/>
                <a:gd name="T104" fmla="*/ 33 w 2188"/>
                <a:gd name="T105" fmla="*/ 1 h 1109"/>
                <a:gd name="T106" fmla="*/ 32 w 2188"/>
                <a:gd name="T107" fmla="*/ 1 h 11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88" h="1109">
                  <a:moveTo>
                    <a:pt x="2094" y="387"/>
                  </a:moveTo>
                  <a:lnTo>
                    <a:pt x="2079" y="386"/>
                  </a:lnTo>
                  <a:lnTo>
                    <a:pt x="2068" y="382"/>
                  </a:lnTo>
                  <a:lnTo>
                    <a:pt x="2059" y="378"/>
                  </a:lnTo>
                  <a:lnTo>
                    <a:pt x="2051" y="373"/>
                  </a:lnTo>
                  <a:lnTo>
                    <a:pt x="2044" y="367"/>
                  </a:lnTo>
                  <a:lnTo>
                    <a:pt x="2038" y="361"/>
                  </a:lnTo>
                  <a:lnTo>
                    <a:pt x="2030" y="355"/>
                  </a:lnTo>
                  <a:lnTo>
                    <a:pt x="2021" y="349"/>
                  </a:lnTo>
                  <a:lnTo>
                    <a:pt x="2009" y="345"/>
                  </a:lnTo>
                  <a:lnTo>
                    <a:pt x="1992" y="344"/>
                  </a:lnTo>
                  <a:lnTo>
                    <a:pt x="1970" y="344"/>
                  </a:lnTo>
                  <a:lnTo>
                    <a:pt x="1947" y="345"/>
                  </a:lnTo>
                  <a:lnTo>
                    <a:pt x="1923" y="346"/>
                  </a:lnTo>
                  <a:lnTo>
                    <a:pt x="1902" y="348"/>
                  </a:lnTo>
                  <a:lnTo>
                    <a:pt x="1885" y="346"/>
                  </a:lnTo>
                  <a:lnTo>
                    <a:pt x="1876" y="345"/>
                  </a:lnTo>
                  <a:lnTo>
                    <a:pt x="1870" y="345"/>
                  </a:lnTo>
                  <a:lnTo>
                    <a:pt x="1863" y="350"/>
                  </a:lnTo>
                  <a:lnTo>
                    <a:pt x="1855" y="356"/>
                  </a:lnTo>
                  <a:lnTo>
                    <a:pt x="1847" y="364"/>
                  </a:lnTo>
                  <a:lnTo>
                    <a:pt x="1839" y="372"/>
                  </a:lnTo>
                  <a:lnTo>
                    <a:pt x="1831" y="380"/>
                  </a:lnTo>
                  <a:lnTo>
                    <a:pt x="1825" y="384"/>
                  </a:lnTo>
                  <a:lnTo>
                    <a:pt x="1822" y="386"/>
                  </a:lnTo>
                  <a:lnTo>
                    <a:pt x="1803" y="381"/>
                  </a:lnTo>
                  <a:lnTo>
                    <a:pt x="1787" y="380"/>
                  </a:lnTo>
                  <a:lnTo>
                    <a:pt x="1773" y="382"/>
                  </a:lnTo>
                  <a:lnTo>
                    <a:pt x="1762" y="387"/>
                  </a:lnTo>
                  <a:lnTo>
                    <a:pt x="1750" y="391"/>
                  </a:lnTo>
                  <a:lnTo>
                    <a:pt x="1740" y="396"/>
                  </a:lnTo>
                  <a:lnTo>
                    <a:pt x="1729" y="401"/>
                  </a:lnTo>
                  <a:lnTo>
                    <a:pt x="1717" y="402"/>
                  </a:lnTo>
                  <a:lnTo>
                    <a:pt x="1712" y="403"/>
                  </a:lnTo>
                  <a:lnTo>
                    <a:pt x="1708" y="406"/>
                  </a:lnTo>
                  <a:lnTo>
                    <a:pt x="1701" y="411"/>
                  </a:lnTo>
                  <a:lnTo>
                    <a:pt x="1695" y="416"/>
                  </a:lnTo>
                  <a:lnTo>
                    <a:pt x="1687" y="420"/>
                  </a:lnTo>
                  <a:lnTo>
                    <a:pt x="1680" y="424"/>
                  </a:lnTo>
                  <a:lnTo>
                    <a:pt x="1671" y="426"/>
                  </a:lnTo>
                  <a:lnTo>
                    <a:pt x="1663" y="425"/>
                  </a:lnTo>
                  <a:lnTo>
                    <a:pt x="1656" y="424"/>
                  </a:lnTo>
                  <a:lnTo>
                    <a:pt x="1644" y="422"/>
                  </a:lnTo>
                  <a:lnTo>
                    <a:pt x="1631" y="422"/>
                  </a:lnTo>
                  <a:lnTo>
                    <a:pt x="1617" y="421"/>
                  </a:lnTo>
                  <a:lnTo>
                    <a:pt x="1600" y="421"/>
                  </a:lnTo>
                  <a:lnTo>
                    <a:pt x="1583" y="421"/>
                  </a:lnTo>
                  <a:lnTo>
                    <a:pt x="1567" y="421"/>
                  </a:lnTo>
                  <a:lnTo>
                    <a:pt x="1551" y="421"/>
                  </a:lnTo>
                  <a:lnTo>
                    <a:pt x="1544" y="421"/>
                  </a:lnTo>
                  <a:lnTo>
                    <a:pt x="1530" y="420"/>
                  </a:lnTo>
                  <a:lnTo>
                    <a:pt x="1514" y="420"/>
                  </a:lnTo>
                  <a:lnTo>
                    <a:pt x="1494" y="419"/>
                  </a:lnTo>
                  <a:lnTo>
                    <a:pt x="1475" y="417"/>
                  </a:lnTo>
                  <a:lnTo>
                    <a:pt x="1454" y="414"/>
                  </a:lnTo>
                  <a:lnTo>
                    <a:pt x="1436" y="412"/>
                  </a:lnTo>
                  <a:lnTo>
                    <a:pt x="1421" y="408"/>
                  </a:lnTo>
                  <a:lnTo>
                    <a:pt x="1416" y="408"/>
                  </a:lnTo>
                  <a:lnTo>
                    <a:pt x="1407" y="410"/>
                  </a:lnTo>
                  <a:lnTo>
                    <a:pt x="1395" y="413"/>
                  </a:lnTo>
                  <a:lnTo>
                    <a:pt x="1383" y="416"/>
                  </a:lnTo>
                  <a:lnTo>
                    <a:pt x="1370" y="418"/>
                  </a:lnTo>
                  <a:lnTo>
                    <a:pt x="1360" y="418"/>
                  </a:lnTo>
                  <a:lnTo>
                    <a:pt x="1350" y="416"/>
                  </a:lnTo>
                  <a:lnTo>
                    <a:pt x="1347" y="410"/>
                  </a:lnTo>
                  <a:lnTo>
                    <a:pt x="1341" y="406"/>
                  </a:lnTo>
                  <a:lnTo>
                    <a:pt x="1327" y="401"/>
                  </a:lnTo>
                  <a:lnTo>
                    <a:pt x="1307" y="394"/>
                  </a:lnTo>
                  <a:lnTo>
                    <a:pt x="1284" y="387"/>
                  </a:lnTo>
                  <a:lnTo>
                    <a:pt x="1260" y="381"/>
                  </a:lnTo>
                  <a:lnTo>
                    <a:pt x="1240" y="375"/>
                  </a:lnTo>
                  <a:lnTo>
                    <a:pt x="1225" y="371"/>
                  </a:lnTo>
                  <a:lnTo>
                    <a:pt x="1217" y="368"/>
                  </a:lnTo>
                  <a:lnTo>
                    <a:pt x="1209" y="367"/>
                  </a:lnTo>
                  <a:lnTo>
                    <a:pt x="1202" y="368"/>
                  </a:lnTo>
                  <a:lnTo>
                    <a:pt x="1197" y="372"/>
                  </a:lnTo>
                  <a:lnTo>
                    <a:pt x="1193" y="376"/>
                  </a:lnTo>
                  <a:lnTo>
                    <a:pt x="1189" y="381"/>
                  </a:lnTo>
                  <a:lnTo>
                    <a:pt x="1184" y="384"/>
                  </a:lnTo>
                  <a:lnTo>
                    <a:pt x="1180" y="387"/>
                  </a:lnTo>
                  <a:lnTo>
                    <a:pt x="1174" y="386"/>
                  </a:lnTo>
                  <a:lnTo>
                    <a:pt x="1158" y="381"/>
                  </a:lnTo>
                  <a:lnTo>
                    <a:pt x="1138" y="376"/>
                  </a:lnTo>
                  <a:lnTo>
                    <a:pt x="1115" y="372"/>
                  </a:lnTo>
                  <a:lnTo>
                    <a:pt x="1091" y="367"/>
                  </a:lnTo>
                  <a:lnTo>
                    <a:pt x="1066" y="363"/>
                  </a:lnTo>
                  <a:lnTo>
                    <a:pt x="1043" y="359"/>
                  </a:lnTo>
                  <a:lnTo>
                    <a:pt x="1020" y="355"/>
                  </a:lnTo>
                  <a:lnTo>
                    <a:pt x="1001" y="351"/>
                  </a:lnTo>
                  <a:lnTo>
                    <a:pt x="995" y="349"/>
                  </a:lnTo>
                  <a:lnTo>
                    <a:pt x="991" y="344"/>
                  </a:lnTo>
                  <a:lnTo>
                    <a:pt x="985" y="340"/>
                  </a:lnTo>
                  <a:lnTo>
                    <a:pt x="981" y="333"/>
                  </a:lnTo>
                  <a:lnTo>
                    <a:pt x="975" y="327"/>
                  </a:lnTo>
                  <a:lnTo>
                    <a:pt x="970" y="321"/>
                  </a:lnTo>
                  <a:lnTo>
                    <a:pt x="966" y="318"/>
                  </a:lnTo>
                  <a:lnTo>
                    <a:pt x="962" y="315"/>
                  </a:lnTo>
                  <a:lnTo>
                    <a:pt x="955" y="314"/>
                  </a:lnTo>
                  <a:lnTo>
                    <a:pt x="946" y="312"/>
                  </a:lnTo>
                  <a:lnTo>
                    <a:pt x="932" y="307"/>
                  </a:lnTo>
                  <a:lnTo>
                    <a:pt x="916" y="303"/>
                  </a:lnTo>
                  <a:lnTo>
                    <a:pt x="899" y="296"/>
                  </a:lnTo>
                  <a:lnTo>
                    <a:pt x="879" y="290"/>
                  </a:lnTo>
                  <a:lnTo>
                    <a:pt x="860" y="282"/>
                  </a:lnTo>
                  <a:lnTo>
                    <a:pt x="839" y="275"/>
                  </a:lnTo>
                  <a:lnTo>
                    <a:pt x="818" y="268"/>
                  </a:lnTo>
                  <a:lnTo>
                    <a:pt x="798" y="261"/>
                  </a:lnTo>
                  <a:lnTo>
                    <a:pt x="780" y="254"/>
                  </a:lnTo>
                  <a:lnTo>
                    <a:pt x="763" y="249"/>
                  </a:lnTo>
                  <a:lnTo>
                    <a:pt x="749" y="244"/>
                  </a:lnTo>
                  <a:lnTo>
                    <a:pt x="737" y="239"/>
                  </a:lnTo>
                  <a:lnTo>
                    <a:pt x="729" y="237"/>
                  </a:lnTo>
                  <a:lnTo>
                    <a:pt x="725" y="236"/>
                  </a:lnTo>
                  <a:lnTo>
                    <a:pt x="703" y="231"/>
                  </a:lnTo>
                  <a:lnTo>
                    <a:pt x="684" y="224"/>
                  </a:lnTo>
                  <a:lnTo>
                    <a:pt x="669" y="215"/>
                  </a:lnTo>
                  <a:lnTo>
                    <a:pt x="657" y="205"/>
                  </a:lnTo>
                  <a:lnTo>
                    <a:pt x="646" y="196"/>
                  </a:lnTo>
                  <a:lnTo>
                    <a:pt x="637" y="186"/>
                  </a:lnTo>
                  <a:lnTo>
                    <a:pt x="629" y="181"/>
                  </a:lnTo>
                  <a:lnTo>
                    <a:pt x="621" y="177"/>
                  </a:lnTo>
                  <a:lnTo>
                    <a:pt x="607" y="174"/>
                  </a:lnTo>
                  <a:lnTo>
                    <a:pt x="591" y="169"/>
                  </a:lnTo>
                  <a:lnTo>
                    <a:pt x="571" y="162"/>
                  </a:lnTo>
                  <a:lnTo>
                    <a:pt x="550" y="155"/>
                  </a:lnTo>
                  <a:lnTo>
                    <a:pt x="527" y="146"/>
                  </a:lnTo>
                  <a:lnTo>
                    <a:pt x="501" y="137"/>
                  </a:lnTo>
                  <a:lnTo>
                    <a:pt x="476" y="128"/>
                  </a:lnTo>
                  <a:lnTo>
                    <a:pt x="451" y="117"/>
                  </a:lnTo>
                  <a:lnTo>
                    <a:pt x="425" y="108"/>
                  </a:lnTo>
                  <a:lnTo>
                    <a:pt x="401" y="99"/>
                  </a:lnTo>
                  <a:lnTo>
                    <a:pt x="378" y="91"/>
                  </a:lnTo>
                  <a:lnTo>
                    <a:pt x="356" y="83"/>
                  </a:lnTo>
                  <a:lnTo>
                    <a:pt x="338" y="77"/>
                  </a:lnTo>
                  <a:lnTo>
                    <a:pt x="321" y="72"/>
                  </a:lnTo>
                  <a:lnTo>
                    <a:pt x="309" y="69"/>
                  </a:lnTo>
                  <a:lnTo>
                    <a:pt x="301" y="68"/>
                  </a:lnTo>
                  <a:lnTo>
                    <a:pt x="286" y="67"/>
                  </a:lnTo>
                  <a:lnTo>
                    <a:pt x="266" y="64"/>
                  </a:lnTo>
                  <a:lnTo>
                    <a:pt x="242" y="60"/>
                  </a:lnTo>
                  <a:lnTo>
                    <a:pt x="217" y="55"/>
                  </a:lnTo>
                  <a:lnTo>
                    <a:pt x="191" y="50"/>
                  </a:lnTo>
                  <a:lnTo>
                    <a:pt x="168" y="46"/>
                  </a:lnTo>
                  <a:lnTo>
                    <a:pt x="150" y="41"/>
                  </a:lnTo>
                  <a:lnTo>
                    <a:pt x="137" y="38"/>
                  </a:lnTo>
                  <a:lnTo>
                    <a:pt x="122" y="33"/>
                  </a:lnTo>
                  <a:lnTo>
                    <a:pt x="104" y="29"/>
                  </a:lnTo>
                  <a:lnTo>
                    <a:pt x="84" y="24"/>
                  </a:lnTo>
                  <a:lnTo>
                    <a:pt x="65" y="18"/>
                  </a:lnTo>
                  <a:lnTo>
                    <a:pt x="45" y="14"/>
                  </a:lnTo>
                  <a:lnTo>
                    <a:pt x="27" y="9"/>
                  </a:lnTo>
                  <a:lnTo>
                    <a:pt x="12" y="4"/>
                  </a:lnTo>
                  <a:lnTo>
                    <a:pt x="0" y="0"/>
                  </a:lnTo>
                  <a:lnTo>
                    <a:pt x="0" y="1109"/>
                  </a:lnTo>
                  <a:lnTo>
                    <a:pt x="2188" y="1109"/>
                  </a:lnTo>
                  <a:lnTo>
                    <a:pt x="2188" y="398"/>
                  </a:lnTo>
                  <a:lnTo>
                    <a:pt x="2172" y="399"/>
                  </a:lnTo>
                  <a:lnTo>
                    <a:pt x="2157" y="399"/>
                  </a:lnTo>
                  <a:lnTo>
                    <a:pt x="2143" y="398"/>
                  </a:lnTo>
                  <a:lnTo>
                    <a:pt x="2132" y="396"/>
                  </a:lnTo>
                  <a:lnTo>
                    <a:pt x="2120" y="393"/>
                  </a:lnTo>
                  <a:lnTo>
                    <a:pt x="2111" y="390"/>
                  </a:lnTo>
                  <a:lnTo>
                    <a:pt x="2102" y="388"/>
                  </a:lnTo>
                  <a:lnTo>
                    <a:pt x="2094" y="387"/>
                  </a:lnTo>
                  <a:close/>
                </a:path>
              </a:pathLst>
            </a:custGeom>
            <a:solidFill>
              <a:srgbClr val="BFA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1" name="Freeform 128">
              <a:extLst>
                <a:ext uri="{FF2B5EF4-FFF2-40B4-BE49-F238E27FC236}">
                  <a16:creationId xmlns:a16="http://schemas.microsoft.com/office/drawing/2014/main" id="{982ADF9F-7E9F-4CD0-9DF1-8C3A202F3E32}"/>
                </a:ext>
              </a:extLst>
            </p:cNvPr>
            <p:cNvSpPr>
              <a:spLocks noChangeArrowheads="1"/>
            </p:cNvSpPr>
            <p:nvPr/>
          </p:nvSpPr>
          <p:spPr bwMode="auto">
            <a:xfrm>
              <a:off x="1981" y="2529"/>
              <a:ext cx="235" cy="362"/>
            </a:xfrm>
            <a:custGeom>
              <a:avLst/>
              <a:gdLst>
                <a:gd name="T0" fmla="*/ 4 w 470"/>
                <a:gd name="T1" fmla="*/ 10 h 725"/>
                <a:gd name="T2" fmla="*/ 3 w 470"/>
                <a:gd name="T3" fmla="*/ 9 h 725"/>
                <a:gd name="T4" fmla="*/ 3 w 470"/>
                <a:gd name="T5" fmla="*/ 9 h 725"/>
                <a:gd name="T6" fmla="*/ 2 w 470"/>
                <a:gd name="T7" fmla="*/ 9 h 725"/>
                <a:gd name="T8" fmla="*/ 2 w 470"/>
                <a:gd name="T9" fmla="*/ 9 h 725"/>
                <a:gd name="T10" fmla="*/ 3 w 470"/>
                <a:gd name="T11" fmla="*/ 8 h 725"/>
                <a:gd name="T12" fmla="*/ 3 w 470"/>
                <a:gd name="T13" fmla="*/ 8 h 725"/>
                <a:gd name="T14" fmla="*/ 3 w 470"/>
                <a:gd name="T15" fmla="*/ 7 h 725"/>
                <a:gd name="T16" fmla="*/ 2 w 470"/>
                <a:gd name="T17" fmla="*/ 6 h 725"/>
                <a:gd name="T18" fmla="*/ 2 w 470"/>
                <a:gd name="T19" fmla="*/ 6 h 725"/>
                <a:gd name="T20" fmla="*/ 2 w 470"/>
                <a:gd name="T21" fmla="*/ 6 h 725"/>
                <a:gd name="T22" fmla="*/ 1 w 470"/>
                <a:gd name="T23" fmla="*/ 6 h 725"/>
                <a:gd name="T24" fmla="*/ 1 w 470"/>
                <a:gd name="T25" fmla="*/ 6 h 725"/>
                <a:gd name="T26" fmla="*/ 2 w 470"/>
                <a:gd name="T27" fmla="*/ 5 h 725"/>
                <a:gd name="T28" fmla="*/ 2 w 470"/>
                <a:gd name="T29" fmla="*/ 5 h 725"/>
                <a:gd name="T30" fmla="*/ 1 w 470"/>
                <a:gd name="T31" fmla="*/ 4 h 725"/>
                <a:gd name="T32" fmla="*/ 1 w 470"/>
                <a:gd name="T33" fmla="*/ 5 h 725"/>
                <a:gd name="T34" fmla="*/ 1 w 470"/>
                <a:gd name="T35" fmla="*/ 4 h 725"/>
                <a:gd name="T36" fmla="*/ 1 w 470"/>
                <a:gd name="T37" fmla="*/ 4 h 725"/>
                <a:gd name="T38" fmla="*/ 1 w 470"/>
                <a:gd name="T39" fmla="*/ 2 h 725"/>
                <a:gd name="T40" fmla="*/ 0 w 470"/>
                <a:gd name="T41" fmla="*/ 2 h 725"/>
                <a:gd name="T42" fmla="*/ 1 w 470"/>
                <a:gd name="T43" fmla="*/ 2 h 725"/>
                <a:gd name="T44" fmla="*/ 0 w 470"/>
                <a:gd name="T45" fmla="*/ 0 h 725"/>
                <a:gd name="T46" fmla="*/ 1 w 470"/>
                <a:gd name="T47" fmla="*/ 1 h 725"/>
                <a:gd name="T48" fmla="*/ 1 w 470"/>
                <a:gd name="T49" fmla="*/ 1 h 725"/>
                <a:gd name="T50" fmla="*/ 2 w 470"/>
                <a:gd name="T51" fmla="*/ 2 h 725"/>
                <a:gd name="T52" fmla="*/ 2 w 470"/>
                <a:gd name="T53" fmla="*/ 4 h 725"/>
                <a:gd name="T54" fmla="*/ 4 w 470"/>
                <a:gd name="T55" fmla="*/ 4 h 725"/>
                <a:gd name="T56" fmla="*/ 4 w 470"/>
                <a:gd name="T57" fmla="*/ 4 h 725"/>
                <a:gd name="T58" fmla="*/ 5 w 470"/>
                <a:gd name="T59" fmla="*/ 4 h 725"/>
                <a:gd name="T60" fmla="*/ 5 w 470"/>
                <a:gd name="T61" fmla="*/ 4 h 725"/>
                <a:gd name="T62" fmla="*/ 5 w 470"/>
                <a:gd name="T63" fmla="*/ 4 h 725"/>
                <a:gd name="T64" fmla="*/ 6 w 470"/>
                <a:gd name="T65" fmla="*/ 4 h 725"/>
                <a:gd name="T66" fmla="*/ 7 w 470"/>
                <a:gd name="T67" fmla="*/ 4 h 725"/>
                <a:gd name="T68" fmla="*/ 7 w 470"/>
                <a:gd name="T69" fmla="*/ 3 h 725"/>
                <a:gd name="T70" fmla="*/ 7 w 470"/>
                <a:gd name="T71" fmla="*/ 3 h 725"/>
                <a:gd name="T72" fmla="*/ 7 w 470"/>
                <a:gd name="T73" fmla="*/ 3 h 725"/>
                <a:gd name="T74" fmla="*/ 7 w 470"/>
                <a:gd name="T75" fmla="*/ 3 h 725"/>
                <a:gd name="T76" fmla="*/ 7 w 470"/>
                <a:gd name="T77" fmla="*/ 3 h 725"/>
                <a:gd name="T78" fmla="*/ 8 w 470"/>
                <a:gd name="T79" fmla="*/ 3 h 725"/>
                <a:gd name="T80" fmla="*/ 7 w 470"/>
                <a:gd name="T81" fmla="*/ 3 h 725"/>
                <a:gd name="T82" fmla="*/ 7 w 470"/>
                <a:gd name="T83" fmla="*/ 4 h 725"/>
                <a:gd name="T84" fmla="*/ 8 w 470"/>
                <a:gd name="T85" fmla="*/ 3 h 725"/>
                <a:gd name="T86" fmla="*/ 7 w 470"/>
                <a:gd name="T87" fmla="*/ 4 h 725"/>
                <a:gd name="T88" fmla="*/ 6 w 470"/>
                <a:gd name="T89" fmla="*/ 4 h 725"/>
                <a:gd name="T90" fmla="*/ 5 w 470"/>
                <a:gd name="T91" fmla="*/ 4 h 725"/>
                <a:gd name="T92" fmla="*/ 5 w 470"/>
                <a:gd name="T93" fmla="*/ 4 h 725"/>
                <a:gd name="T94" fmla="*/ 4 w 470"/>
                <a:gd name="T95" fmla="*/ 4 h 725"/>
                <a:gd name="T96" fmla="*/ 3 w 470"/>
                <a:gd name="T97" fmla="*/ 5 h 725"/>
                <a:gd name="T98" fmla="*/ 3 w 470"/>
                <a:gd name="T99" fmla="*/ 5 h 725"/>
                <a:gd name="T100" fmla="*/ 3 w 470"/>
                <a:gd name="T101" fmla="*/ 6 h 725"/>
                <a:gd name="T102" fmla="*/ 3 w 470"/>
                <a:gd name="T103" fmla="*/ 8 h 725"/>
                <a:gd name="T104" fmla="*/ 4 w 470"/>
                <a:gd name="T105" fmla="*/ 10 h 72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70" h="725">
                  <a:moveTo>
                    <a:pt x="251" y="725"/>
                  </a:moveTo>
                  <a:lnTo>
                    <a:pt x="244" y="719"/>
                  </a:lnTo>
                  <a:lnTo>
                    <a:pt x="236" y="711"/>
                  </a:lnTo>
                  <a:lnTo>
                    <a:pt x="226" y="702"/>
                  </a:lnTo>
                  <a:lnTo>
                    <a:pt x="214" y="691"/>
                  </a:lnTo>
                  <a:lnTo>
                    <a:pt x="203" y="682"/>
                  </a:lnTo>
                  <a:lnTo>
                    <a:pt x="194" y="673"/>
                  </a:lnTo>
                  <a:lnTo>
                    <a:pt x="187" y="666"/>
                  </a:lnTo>
                  <a:lnTo>
                    <a:pt x="182" y="661"/>
                  </a:lnTo>
                  <a:lnTo>
                    <a:pt x="174" y="639"/>
                  </a:lnTo>
                  <a:lnTo>
                    <a:pt x="165" y="613"/>
                  </a:lnTo>
                  <a:lnTo>
                    <a:pt x="158" y="591"/>
                  </a:lnTo>
                  <a:lnTo>
                    <a:pt x="154" y="582"/>
                  </a:lnTo>
                  <a:lnTo>
                    <a:pt x="146" y="583"/>
                  </a:lnTo>
                  <a:lnTo>
                    <a:pt x="139" y="586"/>
                  </a:lnTo>
                  <a:lnTo>
                    <a:pt x="131" y="592"/>
                  </a:lnTo>
                  <a:lnTo>
                    <a:pt x="121" y="604"/>
                  </a:lnTo>
                  <a:lnTo>
                    <a:pt x="119" y="604"/>
                  </a:lnTo>
                  <a:lnTo>
                    <a:pt x="114" y="602"/>
                  </a:lnTo>
                  <a:lnTo>
                    <a:pt x="108" y="601"/>
                  </a:lnTo>
                  <a:lnTo>
                    <a:pt x="103" y="599"/>
                  </a:lnTo>
                  <a:lnTo>
                    <a:pt x="108" y="593"/>
                  </a:lnTo>
                  <a:lnTo>
                    <a:pt x="114" y="589"/>
                  </a:lnTo>
                  <a:lnTo>
                    <a:pt x="120" y="583"/>
                  </a:lnTo>
                  <a:lnTo>
                    <a:pt x="127" y="578"/>
                  </a:lnTo>
                  <a:lnTo>
                    <a:pt x="133" y="574"/>
                  </a:lnTo>
                  <a:lnTo>
                    <a:pt x="138" y="571"/>
                  </a:lnTo>
                  <a:lnTo>
                    <a:pt x="144" y="569"/>
                  </a:lnTo>
                  <a:lnTo>
                    <a:pt x="150" y="568"/>
                  </a:lnTo>
                  <a:lnTo>
                    <a:pt x="149" y="561"/>
                  </a:lnTo>
                  <a:lnTo>
                    <a:pt x="147" y="556"/>
                  </a:lnTo>
                  <a:lnTo>
                    <a:pt x="147" y="554"/>
                  </a:lnTo>
                  <a:lnTo>
                    <a:pt x="147" y="553"/>
                  </a:lnTo>
                  <a:lnTo>
                    <a:pt x="136" y="552"/>
                  </a:lnTo>
                  <a:lnTo>
                    <a:pt x="136" y="547"/>
                  </a:lnTo>
                  <a:lnTo>
                    <a:pt x="147" y="538"/>
                  </a:lnTo>
                  <a:lnTo>
                    <a:pt x="146" y="533"/>
                  </a:lnTo>
                  <a:lnTo>
                    <a:pt x="143" y="520"/>
                  </a:lnTo>
                  <a:lnTo>
                    <a:pt x="139" y="501"/>
                  </a:lnTo>
                  <a:lnTo>
                    <a:pt x="134" y="480"/>
                  </a:lnTo>
                  <a:lnTo>
                    <a:pt x="128" y="459"/>
                  </a:lnTo>
                  <a:lnTo>
                    <a:pt x="121" y="440"/>
                  </a:lnTo>
                  <a:lnTo>
                    <a:pt x="115" y="427"/>
                  </a:lnTo>
                  <a:lnTo>
                    <a:pt x="111" y="422"/>
                  </a:lnTo>
                  <a:lnTo>
                    <a:pt x="104" y="424"/>
                  </a:lnTo>
                  <a:lnTo>
                    <a:pt x="99" y="429"/>
                  </a:lnTo>
                  <a:lnTo>
                    <a:pt x="97" y="434"/>
                  </a:lnTo>
                  <a:lnTo>
                    <a:pt x="97" y="437"/>
                  </a:lnTo>
                  <a:lnTo>
                    <a:pt x="84" y="438"/>
                  </a:lnTo>
                  <a:lnTo>
                    <a:pt x="91" y="424"/>
                  </a:lnTo>
                  <a:lnTo>
                    <a:pt x="96" y="414"/>
                  </a:lnTo>
                  <a:lnTo>
                    <a:pt x="97" y="407"/>
                  </a:lnTo>
                  <a:lnTo>
                    <a:pt x="97" y="404"/>
                  </a:lnTo>
                  <a:lnTo>
                    <a:pt x="94" y="403"/>
                  </a:lnTo>
                  <a:lnTo>
                    <a:pt x="90" y="404"/>
                  </a:lnTo>
                  <a:lnTo>
                    <a:pt x="82" y="406"/>
                  </a:lnTo>
                  <a:lnTo>
                    <a:pt x="70" y="411"/>
                  </a:lnTo>
                  <a:lnTo>
                    <a:pt x="53" y="419"/>
                  </a:lnTo>
                  <a:lnTo>
                    <a:pt x="30" y="432"/>
                  </a:lnTo>
                  <a:lnTo>
                    <a:pt x="1" y="449"/>
                  </a:lnTo>
                  <a:lnTo>
                    <a:pt x="9" y="440"/>
                  </a:lnTo>
                  <a:lnTo>
                    <a:pt x="21" y="430"/>
                  </a:lnTo>
                  <a:lnTo>
                    <a:pt x="33" y="419"/>
                  </a:lnTo>
                  <a:lnTo>
                    <a:pt x="47" y="409"/>
                  </a:lnTo>
                  <a:lnTo>
                    <a:pt x="61" y="400"/>
                  </a:lnTo>
                  <a:lnTo>
                    <a:pt x="74" y="392"/>
                  </a:lnTo>
                  <a:lnTo>
                    <a:pt x="85" y="386"/>
                  </a:lnTo>
                  <a:lnTo>
                    <a:pt x="94" y="382"/>
                  </a:lnTo>
                  <a:lnTo>
                    <a:pt x="94" y="381"/>
                  </a:lnTo>
                  <a:lnTo>
                    <a:pt x="96" y="378"/>
                  </a:lnTo>
                  <a:lnTo>
                    <a:pt x="97" y="372"/>
                  </a:lnTo>
                  <a:lnTo>
                    <a:pt x="96" y="364"/>
                  </a:lnTo>
                  <a:lnTo>
                    <a:pt x="94" y="354"/>
                  </a:lnTo>
                  <a:lnTo>
                    <a:pt x="90" y="340"/>
                  </a:lnTo>
                  <a:lnTo>
                    <a:pt x="82" y="324"/>
                  </a:lnTo>
                  <a:lnTo>
                    <a:pt x="71" y="304"/>
                  </a:lnTo>
                  <a:lnTo>
                    <a:pt x="70" y="305"/>
                  </a:lnTo>
                  <a:lnTo>
                    <a:pt x="65" y="306"/>
                  </a:lnTo>
                  <a:lnTo>
                    <a:pt x="58" y="309"/>
                  </a:lnTo>
                  <a:lnTo>
                    <a:pt x="48" y="312"/>
                  </a:lnTo>
                  <a:lnTo>
                    <a:pt x="38" y="316"/>
                  </a:lnTo>
                  <a:lnTo>
                    <a:pt x="25" y="319"/>
                  </a:lnTo>
                  <a:lnTo>
                    <a:pt x="14" y="323"/>
                  </a:lnTo>
                  <a:lnTo>
                    <a:pt x="1" y="326"/>
                  </a:lnTo>
                  <a:lnTo>
                    <a:pt x="8" y="320"/>
                  </a:lnTo>
                  <a:lnTo>
                    <a:pt x="15" y="315"/>
                  </a:lnTo>
                  <a:lnTo>
                    <a:pt x="24" y="309"/>
                  </a:lnTo>
                  <a:lnTo>
                    <a:pt x="33" y="303"/>
                  </a:lnTo>
                  <a:lnTo>
                    <a:pt x="43" y="298"/>
                  </a:lnTo>
                  <a:lnTo>
                    <a:pt x="52" y="294"/>
                  </a:lnTo>
                  <a:lnTo>
                    <a:pt x="60" y="289"/>
                  </a:lnTo>
                  <a:lnTo>
                    <a:pt x="68" y="287"/>
                  </a:lnTo>
                  <a:lnTo>
                    <a:pt x="65" y="277"/>
                  </a:lnTo>
                  <a:lnTo>
                    <a:pt x="60" y="260"/>
                  </a:lnTo>
                  <a:lnTo>
                    <a:pt x="54" y="242"/>
                  </a:lnTo>
                  <a:lnTo>
                    <a:pt x="47" y="222"/>
                  </a:lnTo>
                  <a:lnTo>
                    <a:pt x="40" y="203"/>
                  </a:lnTo>
                  <a:lnTo>
                    <a:pt x="33" y="187"/>
                  </a:lnTo>
                  <a:lnTo>
                    <a:pt x="28" y="176"/>
                  </a:lnTo>
                  <a:lnTo>
                    <a:pt x="23" y="172"/>
                  </a:lnTo>
                  <a:lnTo>
                    <a:pt x="15" y="173"/>
                  </a:lnTo>
                  <a:lnTo>
                    <a:pt x="7" y="174"/>
                  </a:lnTo>
                  <a:lnTo>
                    <a:pt x="2" y="175"/>
                  </a:lnTo>
                  <a:lnTo>
                    <a:pt x="0" y="176"/>
                  </a:lnTo>
                  <a:lnTo>
                    <a:pt x="0" y="168"/>
                  </a:lnTo>
                  <a:lnTo>
                    <a:pt x="2" y="167"/>
                  </a:lnTo>
                  <a:lnTo>
                    <a:pt x="8" y="164"/>
                  </a:lnTo>
                  <a:lnTo>
                    <a:pt x="15" y="161"/>
                  </a:lnTo>
                  <a:lnTo>
                    <a:pt x="23" y="160"/>
                  </a:lnTo>
                  <a:lnTo>
                    <a:pt x="18" y="138"/>
                  </a:lnTo>
                  <a:lnTo>
                    <a:pt x="12" y="115"/>
                  </a:lnTo>
                  <a:lnTo>
                    <a:pt x="5" y="95"/>
                  </a:lnTo>
                  <a:lnTo>
                    <a:pt x="0" y="81"/>
                  </a:lnTo>
                  <a:lnTo>
                    <a:pt x="0" y="0"/>
                  </a:lnTo>
                  <a:lnTo>
                    <a:pt x="8" y="17"/>
                  </a:lnTo>
                  <a:lnTo>
                    <a:pt x="16" y="35"/>
                  </a:lnTo>
                  <a:lnTo>
                    <a:pt x="23" y="51"/>
                  </a:lnTo>
                  <a:lnTo>
                    <a:pt x="29" y="66"/>
                  </a:lnTo>
                  <a:lnTo>
                    <a:pt x="33" y="78"/>
                  </a:lnTo>
                  <a:lnTo>
                    <a:pt x="37" y="90"/>
                  </a:lnTo>
                  <a:lnTo>
                    <a:pt x="38" y="99"/>
                  </a:lnTo>
                  <a:lnTo>
                    <a:pt x="39" y="105"/>
                  </a:lnTo>
                  <a:lnTo>
                    <a:pt x="40" y="112"/>
                  </a:lnTo>
                  <a:lnTo>
                    <a:pt x="45" y="115"/>
                  </a:lnTo>
                  <a:lnTo>
                    <a:pt x="48" y="119"/>
                  </a:lnTo>
                  <a:lnTo>
                    <a:pt x="51" y="123"/>
                  </a:lnTo>
                  <a:lnTo>
                    <a:pt x="54" y="133"/>
                  </a:lnTo>
                  <a:lnTo>
                    <a:pt x="61" y="153"/>
                  </a:lnTo>
                  <a:lnTo>
                    <a:pt x="70" y="181"/>
                  </a:lnTo>
                  <a:lnTo>
                    <a:pt x="82" y="213"/>
                  </a:lnTo>
                  <a:lnTo>
                    <a:pt x="93" y="244"/>
                  </a:lnTo>
                  <a:lnTo>
                    <a:pt x="104" y="273"/>
                  </a:lnTo>
                  <a:lnTo>
                    <a:pt x="111" y="294"/>
                  </a:lnTo>
                  <a:lnTo>
                    <a:pt x="115" y="304"/>
                  </a:lnTo>
                  <a:lnTo>
                    <a:pt x="127" y="302"/>
                  </a:lnTo>
                  <a:lnTo>
                    <a:pt x="142" y="300"/>
                  </a:lnTo>
                  <a:lnTo>
                    <a:pt x="160" y="297"/>
                  </a:lnTo>
                  <a:lnTo>
                    <a:pt x="179" y="294"/>
                  </a:lnTo>
                  <a:lnTo>
                    <a:pt x="197" y="291"/>
                  </a:lnTo>
                  <a:lnTo>
                    <a:pt x="213" y="290"/>
                  </a:lnTo>
                  <a:lnTo>
                    <a:pt x="226" y="289"/>
                  </a:lnTo>
                  <a:lnTo>
                    <a:pt x="234" y="289"/>
                  </a:lnTo>
                  <a:lnTo>
                    <a:pt x="241" y="283"/>
                  </a:lnTo>
                  <a:lnTo>
                    <a:pt x="245" y="278"/>
                  </a:lnTo>
                  <a:lnTo>
                    <a:pt x="249" y="274"/>
                  </a:lnTo>
                  <a:lnTo>
                    <a:pt x="250" y="273"/>
                  </a:lnTo>
                  <a:lnTo>
                    <a:pt x="256" y="281"/>
                  </a:lnTo>
                  <a:lnTo>
                    <a:pt x="259" y="279"/>
                  </a:lnTo>
                  <a:lnTo>
                    <a:pt x="267" y="274"/>
                  </a:lnTo>
                  <a:lnTo>
                    <a:pt x="275" y="272"/>
                  </a:lnTo>
                  <a:lnTo>
                    <a:pt x="280" y="273"/>
                  </a:lnTo>
                  <a:lnTo>
                    <a:pt x="281" y="279"/>
                  </a:lnTo>
                  <a:lnTo>
                    <a:pt x="283" y="285"/>
                  </a:lnTo>
                  <a:lnTo>
                    <a:pt x="286" y="288"/>
                  </a:lnTo>
                  <a:lnTo>
                    <a:pt x="290" y="289"/>
                  </a:lnTo>
                  <a:lnTo>
                    <a:pt x="294" y="289"/>
                  </a:lnTo>
                  <a:lnTo>
                    <a:pt x="300" y="288"/>
                  </a:lnTo>
                  <a:lnTo>
                    <a:pt x="305" y="287"/>
                  </a:lnTo>
                  <a:lnTo>
                    <a:pt x="312" y="287"/>
                  </a:lnTo>
                  <a:lnTo>
                    <a:pt x="319" y="286"/>
                  </a:lnTo>
                  <a:lnTo>
                    <a:pt x="325" y="285"/>
                  </a:lnTo>
                  <a:lnTo>
                    <a:pt x="328" y="285"/>
                  </a:lnTo>
                  <a:lnTo>
                    <a:pt x="330" y="285"/>
                  </a:lnTo>
                  <a:lnTo>
                    <a:pt x="368" y="266"/>
                  </a:lnTo>
                  <a:lnTo>
                    <a:pt x="384" y="270"/>
                  </a:lnTo>
                  <a:lnTo>
                    <a:pt x="366" y="272"/>
                  </a:lnTo>
                  <a:lnTo>
                    <a:pt x="342" y="288"/>
                  </a:lnTo>
                  <a:lnTo>
                    <a:pt x="381" y="291"/>
                  </a:lnTo>
                  <a:lnTo>
                    <a:pt x="398" y="270"/>
                  </a:lnTo>
                  <a:lnTo>
                    <a:pt x="398" y="264"/>
                  </a:lnTo>
                  <a:lnTo>
                    <a:pt x="398" y="250"/>
                  </a:lnTo>
                  <a:lnTo>
                    <a:pt x="399" y="235"/>
                  </a:lnTo>
                  <a:lnTo>
                    <a:pt x="401" y="227"/>
                  </a:lnTo>
                  <a:lnTo>
                    <a:pt x="404" y="222"/>
                  </a:lnTo>
                  <a:lnTo>
                    <a:pt x="411" y="215"/>
                  </a:lnTo>
                  <a:lnTo>
                    <a:pt x="417" y="209"/>
                  </a:lnTo>
                  <a:lnTo>
                    <a:pt x="419" y="206"/>
                  </a:lnTo>
                  <a:lnTo>
                    <a:pt x="421" y="202"/>
                  </a:lnTo>
                  <a:lnTo>
                    <a:pt x="424" y="192"/>
                  </a:lnTo>
                  <a:lnTo>
                    <a:pt x="429" y="183"/>
                  </a:lnTo>
                  <a:lnTo>
                    <a:pt x="436" y="176"/>
                  </a:lnTo>
                  <a:lnTo>
                    <a:pt x="432" y="187"/>
                  </a:lnTo>
                  <a:lnTo>
                    <a:pt x="431" y="196"/>
                  </a:lnTo>
                  <a:lnTo>
                    <a:pt x="429" y="203"/>
                  </a:lnTo>
                  <a:lnTo>
                    <a:pt x="426" y="207"/>
                  </a:lnTo>
                  <a:lnTo>
                    <a:pt x="422" y="213"/>
                  </a:lnTo>
                  <a:lnTo>
                    <a:pt x="416" y="221"/>
                  </a:lnTo>
                  <a:lnTo>
                    <a:pt x="410" y="229"/>
                  </a:lnTo>
                  <a:lnTo>
                    <a:pt x="408" y="233"/>
                  </a:lnTo>
                  <a:lnTo>
                    <a:pt x="408" y="258"/>
                  </a:lnTo>
                  <a:lnTo>
                    <a:pt x="409" y="257"/>
                  </a:lnTo>
                  <a:lnTo>
                    <a:pt x="414" y="253"/>
                  </a:lnTo>
                  <a:lnTo>
                    <a:pt x="419" y="249"/>
                  </a:lnTo>
                  <a:lnTo>
                    <a:pt x="427" y="244"/>
                  </a:lnTo>
                  <a:lnTo>
                    <a:pt x="436" y="239"/>
                  </a:lnTo>
                  <a:lnTo>
                    <a:pt x="445" y="234"/>
                  </a:lnTo>
                  <a:lnTo>
                    <a:pt x="454" y="230"/>
                  </a:lnTo>
                  <a:lnTo>
                    <a:pt x="462" y="229"/>
                  </a:lnTo>
                  <a:lnTo>
                    <a:pt x="456" y="233"/>
                  </a:lnTo>
                  <a:lnTo>
                    <a:pt x="449" y="237"/>
                  </a:lnTo>
                  <a:lnTo>
                    <a:pt x="444" y="242"/>
                  </a:lnTo>
                  <a:lnTo>
                    <a:pt x="437" y="245"/>
                  </a:lnTo>
                  <a:lnTo>
                    <a:pt x="431" y="250"/>
                  </a:lnTo>
                  <a:lnTo>
                    <a:pt x="425" y="255"/>
                  </a:lnTo>
                  <a:lnTo>
                    <a:pt x="422" y="258"/>
                  </a:lnTo>
                  <a:lnTo>
                    <a:pt x="418" y="262"/>
                  </a:lnTo>
                  <a:lnTo>
                    <a:pt x="426" y="260"/>
                  </a:lnTo>
                  <a:lnTo>
                    <a:pt x="434" y="260"/>
                  </a:lnTo>
                  <a:lnTo>
                    <a:pt x="442" y="259"/>
                  </a:lnTo>
                  <a:lnTo>
                    <a:pt x="449" y="258"/>
                  </a:lnTo>
                  <a:lnTo>
                    <a:pt x="456" y="258"/>
                  </a:lnTo>
                  <a:lnTo>
                    <a:pt x="462" y="257"/>
                  </a:lnTo>
                  <a:lnTo>
                    <a:pt x="467" y="256"/>
                  </a:lnTo>
                  <a:lnTo>
                    <a:pt x="470" y="255"/>
                  </a:lnTo>
                  <a:lnTo>
                    <a:pt x="462" y="260"/>
                  </a:lnTo>
                  <a:lnTo>
                    <a:pt x="453" y="265"/>
                  </a:lnTo>
                  <a:lnTo>
                    <a:pt x="444" y="268"/>
                  </a:lnTo>
                  <a:lnTo>
                    <a:pt x="440" y="270"/>
                  </a:lnTo>
                  <a:lnTo>
                    <a:pt x="409" y="273"/>
                  </a:lnTo>
                  <a:lnTo>
                    <a:pt x="395" y="293"/>
                  </a:lnTo>
                  <a:lnTo>
                    <a:pt x="414" y="296"/>
                  </a:lnTo>
                  <a:lnTo>
                    <a:pt x="407" y="308"/>
                  </a:lnTo>
                  <a:lnTo>
                    <a:pt x="381" y="305"/>
                  </a:lnTo>
                  <a:lnTo>
                    <a:pt x="358" y="304"/>
                  </a:lnTo>
                  <a:lnTo>
                    <a:pt x="338" y="302"/>
                  </a:lnTo>
                  <a:lnTo>
                    <a:pt x="319" y="301"/>
                  </a:lnTo>
                  <a:lnTo>
                    <a:pt x="304" y="300"/>
                  </a:lnTo>
                  <a:lnTo>
                    <a:pt x="293" y="300"/>
                  </a:lnTo>
                  <a:lnTo>
                    <a:pt x="285" y="300"/>
                  </a:lnTo>
                  <a:lnTo>
                    <a:pt x="280" y="300"/>
                  </a:lnTo>
                  <a:lnTo>
                    <a:pt x="277" y="301"/>
                  </a:lnTo>
                  <a:lnTo>
                    <a:pt x="272" y="303"/>
                  </a:lnTo>
                  <a:lnTo>
                    <a:pt x="267" y="304"/>
                  </a:lnTo>
                  <a:lnTo>
                    <a:pt x="262" y="306"/>
                  </a:lnTo>
                  <a:lnTo>
                    <a:pt x="255" y="309"/>
                  </a:lnTo>
                  <a:lnTo>
                    <a:pt x="247" y="310"/>
                  </a:lnTo>
                  <a:lnTo>
                    <a:pt x="240" y="311"/>
                  </a:lnTo>
                  <a:lnTo>
                    <a:pt x="232" y="311"/>
                  </a:lnTo>
                  <a:lnTo>
                    <a:pt x="221" y="311"/>
                  </a:lnTo>
                  <a:lnTo>
                    <a:pt x="209" y="312"/>
                  </a:lnTo>
                  <a:lnTo>
                    <a:pt x="195" y="315"/>
                  </a:lnTo>
                  <a:lnTo>
                    <a:pt x="179" y="317"/>
                  </a:lnTo>
                  <a:lnTo>
                    <a:pt x="164" y="320"/>
                  </a:lnTo>
                  <a:lnTo>
                    <a:pt x="149" y="323"/>
                  </a:lnTo>
                  <a:lnTo>
                    <a:pt x="136" y="326"/>
                  </a:lnTo>
                  <a:lnTo>
                    <a:pt x="127" y="330"/>
                  </a:lnTo>
                  <a:lnTo>
                    <a:pt x="138" y="351"/>
                  </a:lnTo>
                  <a:lnTo>
                    <a:pt x="145" y="369"/>
                  </a:lnTo>
                  <a:lnTo>
                    <a:pt x="149" y="382"/>
                  </a:lnTo>
                  <a:lnTo>
                    <a:pt x="151" y="392"/>
                  </a:lnTo>
                  <a:lnTo>
                    <a:pt x="151" y="399"/>
                  </a:lnTo>
                  <a:lnTo>
                    <a:pt x="151" y="404"/>
                  </a:lnTo>
                  <a:lnTo>
                    <a:pt x="152" y="408"/>
                  </a:lnTo>
                  <a:lnTo>
                    <a:pt x="153" y="411"/>
                  </a:lnTo>
                  <a:lnTo>
                    <a:pt x="164" y="434"/>
                  </a:lnTo>
                  <a:lnTo>
                    <a:pt x="174" y="463"/>
                  </a:lnTo>
                  <a:lnTo>
                    <a:pt x="182" y="494"/>
                  </a:lnTo>
                  <a:lnTo>
                    <a:pt x="187" y="520"/>
                  </a:lnTo>
                  <a:lnTo>
                    <a:pt x="190" y="532"/>
                  </a:lnTo>
                  <a:lnTo>
                    <a:pt x="197" y="551"/>
                  </a:lnTo>
                  <a:lnTo>
                    <a:pt x="206" y="573"/>
                  </a:lnTo>
                  <a:lnTo>
                    <a:pt x="218" y="599"/>
                  </a:lnTo>
                  <a:lnTo>
                    <a:pt x="228" y="628"/>
                  </a:lnTo>
                  <a:lnTo>
                    <a:pt x="237" y="659"/>
                  </a:lnTo>
                  <a:lnTo>
                    <a:pt x="245" y="691"/>
                  </a:lnTo>
                  <a:lnTo>
                    <a:pt x="251" y="725"/>
                  </a:lnTo>
                  <a:close/>
                </a:path>
              </a:pathLst>
            </a:custGeom>
            <a:solidFill>
              <a:srgbClr val="2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2" name="Freeform 129">
              <a:extLst>
                <a:ext uri="{FF2B5EF4-FFF2-40B4-BE49-F238E27FC236}">
                  <a16:creationId xmlns:a16="http://schemas.microsoft.com/office/drawing/2014/main" id="{51E20CCB-F76E-4509-B689-A2797C365CC2}"/>
                </a:ext>
              </a:extLst>
            </p:cNvPr>
            <p:cNvSpPr>
              <a:spLocks noChangeArrowheads="1"/>
            </p:cNvSpPr>
            <p:nvPr/>
          </p:nvSpPr>
          <p:spPr bwMode="auto">
            <a:xfrm>
              <a:off x="2172" y="3160"/>
              <a:ext cx="39" cy="19"/>
            </a:xfrm>
            <a:custGeom>
              <a:avLst/>
              <a:gdLst>
                <a:gd name="T0" fmla="*/ 0 w 79"/>
                <a:gd name="T1" fmla="*/ 2 h 29"/>
                <a:gd name="T2" fmla="*/ 0 w 79"/>
                <a:gd name="T3" fmla="*/ 2 h 29"/>
                <a:gd name="T4" fmla="*/ 0 w 79"/>
                <a:gd name="T5" fmla="*/ 2 h 29"/>
                <a:gd name="T6" fmla="*/ 0 w 79"/>
                <a:gd name="T7" fmla="*/ 2 h 29"/>
                <a:gd name="T8" fmla="*/ 0 w 79"/>
                <a:gd name="T9" fmla="*/ 2 h 29"/>
                <a:gd name="T10" fmla="*/ 0 w 79"/>
                <a:gd name="T11" fmla="*/ 2 h 29"/>
                <a:gd name="T12" fmla="*/ 1 w 79"/>
                <a:gd name="T13" fmla="*/ 2 h 29"/>
                <a:gd name="T14" fmla="*/ 1 w 79"/>
                <a:gd name="T15" fmla="*/ 2 h 29"/>
                <a:gd name="T16" fmla="*/ 1 w 79"/>
                <a:gd name="T17" fmla="*/ 2 h 29"/>
                <a:gd name="T18" fmla="*/ 1 w 79"/>
                <a:gd name="T19" fmla="*/ 2 h 29"/>
                <a:gd name="T20" fmla="*/ 1 w 79"/>
                <a:gd name="T21" fmla="*/ 1 h 29"/>
                <a:gd name="T22" fmla="*/ 1 w 79"/>
                <a:gd name="T23" fmla="*/ 1 h 29"/>
                <a:gd name="T24" fmla="*/ 1 w 79"/>
                <a:gd name="T25" fmla="*/ 1 h 29"/>
                <a:gd name="T26" fmla="*/ 1 w 79"/>
                <a:gd name="T27" fmla="*/ 1 h 29"/>
                <a:gd name="T28" fmla="*/ 1 w 79"/>
                <a:gd name="T29" fmla="*/ 1 h 29"/>
                <a:gd name="T30" fmla="*/ 0 w 79"/>
                <a:gd name="T31" fmla="*/ 1 h 29"/>
                <a:gd name="T32" fmla="*/ 0 w 79"/>
                <a:gd name="T33" fmla="*/ 1 h 29"/>
                <a:gd name="T34" fmla="*/ 0 w 79"/>
                <a:gd name="T35" fmla="*/ 1 h 29"/>
                <a:gd name="T36" fmla="*/ 0 w 79"/>
                <a:gd name="T37" fmla="*/ 1 h 29"/>
                <a:gd name="T38" fmla="*/ 0 w 79"/>
                <a:gd name="T39" fmla="*/ 0 h 29"/>
                <a:gd name="T40" fmla="*/ 0 w 79"/>
                <a:gd name="T41" fmla="*/ 1 h 29"/>
                <a:gd name="T42" fmla="*/ 0 w 79"/>
                <a:gd name="T43" fmla="*/ 1 h 29"/>
                <a:gd name="T44" fmla="*/ 0 w 79"/>
                <a:gd name="T45" fmla="*/ 1 h 29"/>
                <a:gd name="T46" fmla="*/ 0 w 79"/>
                <a:gd name="T47" fmla="*/ 1 h 29"/>
                <a:gd name="T48" fmla="*/ 0 w 79"/>
                <a:gd name="T49" fmla="*/ 2 h 29"/>
                <a:gd name="T50" fmla="*/ 0 w 79"/>
                <a:gd name="T51" fmla="*/ 2 h 29"/>
                <a:gd name="T52" fmla="*/ 0 w 79"/>
                <a:gd name="T53" fmla="*/ 2 h 29"/>
                <a:gd name="T54" fmla="*/ 0 w 79"/>
                <a:gd name="T55" fmla="*/ 2 h 29"/>
                <a:gd name="T56" fmla="*/ 0 w 79"/>
                <a:gd name="T57" fmla="*/ 2 h 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9" h="29">
                  <a:moveTo>
                    <a:pt x="21" y="24"/>
                  </a:moveTo>
                  <a:lnTo>
                    <a:pt x="26" y="25"/>
                  </a:lnTo>
                  <a:lnTo>
                    <a:pt x="34" y="26"/>
                  </a:lnTo>
                  <a:lnTo>
                    <a:pt x="42" y="27"/>
                  </a:lnTo>
                  <a:lnTo>
                    <a:pt x="51" y="28"/>
                  </a:lnTo>
                  <a:lnTo>
                    <a:pt x="59" y="29"/>
                  </a:lnTo>
                  <a:lnTo>
                    <a:pt x="68" y="29"/>
                  </a:lnTo>
                  <a:lnTo>
                    <a:pt x="72" y="29"/>
                  </a:lnTo>
                  <a:lnTo>
                    <a:pt x="76" y="27"/>
                  </a:lnTo>
                  <a:lnTo>
                    <a:pt x="78" y="23"/>
                  </a:lnTo>
                  <a:lnTo>
                    <a:pt x="79" y="19"/>
                  </a:lnTo>
                  <a:lnTo>
                    <a:pt x="79" y="16"/>
                  </a:lnTo>
                  <a:lnTo>
                    <a:pt x="79" y="15"/>
                  </a:lnTo>
                  <a:lnTo>
                    <a:pt x="74" y="13"/>
                  </a:lnTo>
                  <a:lnTo>
                    <a:pt x="65" y="11"/>
                  </a:lnTo>
                  <a:lnTo>
                    <a:pt x="55" y="9"/>
                  </a:lnTo>
                  <a:lnTo>
                    <a:pt x="47" y="6"/>
                  </a:lnTo>
                  <a:lnTo>
                    <a:pt x="40" y="3"/>
                  </a:lnTo>
                  <a:lnTo>
                    <a:pt x="31" y="1"/>
                  </a:lnTo>
                  <a:lnTo>
                    <a:pt x="21" y="0"/>
                  </a:lnTo>
                  <a:lnTo>
                    <a:pt x="15" y="2"/>
                  </a:lnTo>
                  <a:lnTo>
                    <a:pt x="9" y="8"/>
                  </a:lnTo>
                  <a:lnTo>
                    <a:pt x="3" y="13"/>
                  </a:lnTo>
                  <a:lnTo>
                    <a:pt x="0" y="18"/>
                  </a:lnTo>
                  <a:lnTo>
                    <a:pt x="1" y="21"/>
                  </a:lnTo>
                  <a:lnTo>
                    <a:pt x="5" y="23"/>
                  </a:lnTo>
                  <a:lnTo>
                    <a:pt x="11" y="23"/>
                  </a:lnTo>
                  <a:lnTo>
                    <a:pt x="17" y="24"/>
                  </a:lnTo>
                  <a:lnTo>
                    <a:pt x="21" y="24"/>
                  </a:lnTo>
                  <a:close/>
                </a:path>
              </a:pathLst>
            </a:custGeom>
            <a:solidFill>
              <a:srgbClr val="284C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3" name="Freeform 130">
              <a:extLst>
                <a:ext uri="{FF2B5EF4-FFF2-40B4-BE49-F238E27FC236}">
                  <a16:creationId xmlns:a16="http://schemas.microsoft.com/office/drawing/2014/main" id="{58EB5BAF-0773-491E-B53A-3282805DCF31}"/>
                </a:ext>
              </a:extLst>
            </p:cNvPr>
            <p:cNvSpPr>
              <a:spLocks noChangeArrowheads="1"/>
            </p:cNvSpPr>
            <p:nvPr/>
          </p:nvSpPr>
          <p:spPr bwMode="auto">
            <a:xfrm>
              <a:off x="2205" y="3176"/>
              <a:ext cx="57" cy="24"/>
            </a:xfrm>
            <a:custGeom>
              <a:avLst/>
              <a:gdLst>
                <a:gd name="T0" fmla="*/ 1 w 114"/>
                <a:gd name="T1" fmla="*/ 0 h 54"/>
                <a:gd name="T2" fmla="*/ 1 w 114"/>
                <a:gd name="T3" fmla="*/ 0 h 54"/>
                <a:gd name="T4" fmla="*/ 1 w 114"/>
                <a:gd name="T5" fmla="*/ 0 h 54"/>
                <a:gd name="T6" fmla="*/ 1 w 114"/>
                <a:gd name="T7" fmla="*/ 0 h 54"/>
                <a:gd name="T8" fmla="*/ 1 w 114"/>
                <a:gd name="T9" fmla="*/ 0 h 54"/>
                <a:gd name="T10" fmla="*/ 1 w 114"/>
                <a:gd name="T11" fmla="*/ 0 h 54"/>
                <a:gd name="T12" fmla="*/ 1 w 114"/>
                <a:gd name="T13" fmla="*/ 0 h 54"/>
                <a:gd name="T14" fmla="*/ 1 w 114"/>
                <a:gd name="T15" fmla="*/ 0 h 54"/>
                <a:gd name="T16" fmla="*/ 1 w 114"/>
                <a:gd name="T17" fmla="*/ 0 h 54"/>
                <a:gd name="T18" fmla="*/ 1 w 114"/>
                <a:gd name="T19" fmla="*/ 0 h 54"/>
                <a:gd name="T20" fmla="*/ 1 w 114"/>
                <a:gd name="T21" fmla="*/ 0 h 54"/>
                <a:gd name="T22" fmla="*/ 1 w 114"/>
                <a:gd name="T23" fmla="*/ 0 h 54"/>
                <a:gd name="T24" fmla="*/ 1 w 114"/>
                <a:gd name="T25" fmla="*/ 0 h 54"/>
                <a:gd name="T26" fmla="*/ 0 w 114"/>
                <a:gd name="T27" fmla="*/ 0 h 54"/>
                <a:gd name="T28" fmla="*/ 0 w 114"/>
                <a:gd name="T29" fmla="*/ 0 h 54"/>
                <a:gd name="T30" fmla="*/ 1 w 114"/>
                <a:gd name="T31" fmla="*/ 0 h 54"/>
                <a:gd name="T32" fmla="*/ 1 w 114"/>
                <a:gd name="T33" fmla="*/ 0 h 54"/>
                <a:gd name="T34" fmla="*/ 1 w 114"/>
                <a:gd name="T35" fmla="*/ 0 h 54"/>
                <a:gd name="T36" fmla="*/ 1 w 114"/>
                <a:gd name="T37" fmla="*/ 0 h 54"/>
                <a:gd name="T38" fmla="*/ 1 w 114"/>
                <a:gd name="T39" fmla="*/ 0 h 54"/>
                <a:gd name="T40" fmla="*/ 1 w 114"/>
                <a:gd name="T41" fmla="*/ 0 h 54"/>
                <a:gd name="T42" fmla="*/ 1 w 114"/>
                <a:gd name="T43" fmla="*/ 0 h 54"/>
                <a:gd name="T44" fmla="*/ 1 w 114"/>
                <a:gd name="T45" fmla="*/ 0 h 54"/>
                <a:gd name="T46" fmla="*/ 1 w 114"/>
                <a:gd name="T47" fmla="*/ 0 h 54"/>
                <a:gd name="T48" fmla="*/ 1 w 114"/>
                <a:gd name="T49" fmla="*/ 0 h 54"/>
                <a:gd name="T50" fmla="*/ 1 w 114"/>
                <a:gd name="T51" fmla="*/ 0 h 54"/>
                <a:gd name="T52" fmla="*/ 2 w 114"/>
                <a:gd name="T53" fmla="*/ 0 h 54"/>
                <a:gd name="T54" fmla="*/ 2 w 114"/>
                <a:gd name="T55" fmla="*/ 0 h 54"/>
                <a:gd name="T56" fmla="*/ 2 w 114"/>
                <a:gd name="T57" fmla="*/ 0 h 54"/>
                <a:gd name="T58" fmla="*/ 2 w 114"/>
                <a:gd name="T59" fmla="*/ 0 h 54"/>
                <a:gd name="T60" fmla="*/ 2 w 114"/>
                <a:gd name="T61" fmla="*/ 0 h 54"/>
                <a:gd name="T62" fmla="*/ 2 w 114"/>
                <a:gd name="T63" fmla="*/ 0 h 54"/>
                <a:gd name="T64" fmla="*/ 2 w 114"/>
                <a:gd name="T65" fmla="*/ 0 h 54"/>
                <a:gd name="T66" fmla="*/ 2 w 114"/>
                <a:gd name="T67" fmla="*/ 0 h 54"/>
                <a:gd name="T68" fmla="*/ 2 w 114"/>
                <a:gd name="T69" fmla="*/ 0 h 54"/>
                <a:gd name="T70" fmla="*/ 2 w 114"/>
                <a:gd name="T71" fmla="*/ 0 h 54"/>
                <a:gd name="T72" fmla="*/ 2 w 114"/>
                <a:gd name="T73" fmla="*/ 0 h 54"/>
                <a:gd name="T74" fmla="*/ 2 w 114"/>
                <a:gd name="T75" fmla="*/ 0 h 54"/>
                <a:gd name="T76" fmla="*/ 2 w 114"/>
                <a:gd name="T77" fmla="*/ 0 h 54"/>
                <a:gd name="T78" fmla="*/ 2 w 114"/>
                <a:gd name="T79" fmla="*/ 0 h 54"/>
                <a:gd name="T80" fmla="*/ 1 w 114"/>
                <a:gd name="T81" fmla="*/ 0 h 5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54">
                  <a:moveTo>
                    <a:pt x="61" y="0"/>
                  </a:moveTo>
                  <a:lnTo>
                    <a:pt x="57" y="0"/>
                  </a:lnTo>
                  <a:lnTo>
                    <a:pt x="50" y="1"/>
                  </a:lnTo>
                  <a:lnTo>
                    <a:pt x="43" y="2"/>
                  </a:lnTo>
                  <a:lnTo>
                    <a:pt x="36" y="5"/>
                  </a:lnTo>
                  <a:lnTo>
                    <a:pt x="28" y="7"/>
                  </a:lnTo>
                  <a:lnTo>
                    <a:pt x="22" y="10"/>
                  </a:lnTo>
                  <a:lnTo>
                    <a:pt x="17" y="14"/>
                  </a:lnTo>
                  <a:lnTo>
                    <a:pt x="14" y="17"/>
                  </a:lnTo>
                  <a:lnTo>
                    <a:pt x="11" y="24"/>
                  </a:lnTo>
                  <a:lnTo>
                    <a:pt x="7" y="28"/>
                  </a:lnTo>
                  <a:lnTo>
                    <a:pt x="4" y="30"/>
                  </a:lnTo>
                  <a:lnTo>
                    <a:pt x="1" y="32"/>
                  </a:lnTo>
                  <a:lnTo>
                    <a:pt x="0" y="36"/>
                  </a:lnTo>
                  <a:lnTo>
                    <a:pt x="0" y="41"/>
                  </a:lnTo>
                  <a:lnTo>
                    <a:pt x="3" y="47"/>
                  </a:lnTo>
                  <a:lnTo>
                    <a:pt x="8" y="49"/>
                  </a:lnTo>
                  <a:lnTo>
                    <a:pt x="16" y="49"/>
                  </a:lnTo>
                  <a:lnTo>
                    <a:pt x="27" y="48"/>
                  </a:lnTo>
                  <a:lnTo>
                    <a:pt x="36" y="48"/>
                  </a:lnTo>
                  <a:lnTo>
                    <a:pt x="42" y="48"/>
                  </a:lnTo>
                  <a:lnTo>
                    <a:pt x="44" y="49"/>
                  </a:lnTo>
                  <a:lnTo>
                    <a:pt x="46" y="51"/>
                  </a:lnTo>
                  <a:lnTo>
                    <a:pt x="49" y="53"/>
                  </a:lnTo>
                  <a:lnTo>
                    <a:pt x="54" y="54"/>
                  </a:lnTo>
                  <a:lnTo>
                    <a:pt x="59" y="54"/>
                  </a:lnTo>
                  <a:lnTo>
                    <a:pt x="66" y="54"/>
                  </a:lnTo>
                  <a:lnTo>
                    <a:pt x="75" y="54"/>
                  </a:lnTo>
                  <a:lnTo>
                    <a:pt x="84" y="54"/>
                  </a:lnTo>
                  <a:lnTo>
                    <a:pt x="94" y="53"/>
                  </a:lnTo>
                  <a:lnTo>
                    <a:pt x="102" y="51"/>
                  </a:lnTo>
                  <a:lnTo>
                    <a:pt x="107" y="48"/>
                  </a:lnTo>
                  <a:lnTo>
                    <a:pt x="112" y="45"/>
                  </a:lnTo>
                  <a:lnTo>
                    <a:pt x="114" y="37"/>
                  </a:lnTo>
                  <a:lnTo>
                    <a:pt x="113" y="30"/>
                  </a:lnTo>
                  <a:lnTo>
                    <a:pt x="110" y="22"/>
                  </a:lnTo>
                  <a:lnTo>
                    <a:pt x="103" y="15"/>
                  </a:lnTo>
                  <a:lnTo>
                    <a:pt x="94" y="9"/>
                  </a:lnTo>
                  <a:lnTo>
                    <a:pt x="83" y="5"/>
                  </a:lnTo>
                  <a:lnTo>
                    <a:pt x="73" y="2"/>
                  </a:lnTo>
                  <a:lnTo>
                    <a:pt x="61" y="0"/>
                  </a:lnTo>
                  <a:close/>
                </a:path>
              </a:pathLst>
            </a:custGeom>
            <a:solidFill>
              <a:srgbClr val="284C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4" name="Freeform 131">
              <a:extLst>
                <a:ext uri="{FF2B5EF4-FFF2-40B4-BE49-F238E27FC236}">
                  <a16:creationId xmlns:a16="http://schemas.microsoft.com/office/drawing/2014/main" id="{1A607186-888D-4FA8-ABC5-8B9A3EEA1209}"/>
                </a:ext>
              </a:extLst>
            </p:cNvPr>
            <p:cNvSpPr>
              <a:spLocks noChangeArrowheads="1"/>
            </p:cNvSpPr>
            <p:nvPr/>
          </p:nvSpPr>
          <p:spPr bwMode="auto">
            <a:xfrm>
              <a:off x="2172" y="3160"/>
              <a:ext cx="33" cy="19"/>
            </a:xfrm>
            <a:custGeom>
              <a:avLst/>
              <a:gdLst>
                <a:gd name="T0" fmla="*/ 1 w 64"/>
                <a:gd name="T1" fmla="*/ 1 h 27"/>
                <a:gd name="T2" fmla="*/ 1 w 64"/>
                <a:gd name="T3" fmla="*/ 1 h 27"/>
                <a:gd name="T4" fmla="*/ 1 w 64"/>
                <a:gd name="T5" fmla="*/ 1 h 27"/>
                <a:gd name="T6" fmla="*/ 1 w 64"/>
                <a:gd name="T7" fmla="*/ 0 h 27"/>
                <a:gd name="T8" fmla="*/ 1 w 64"/>
                <a:gd name="T9" fmla="*/ 1 h 27"/>
                <a:gd name="T10" fmla="*/ 1 w 64"/>
                <a:gd name="T11" fmla="*/ 1 h 27"/>
                <a:gd name="T12" fmla="*/ 1 w 64"/>
                <a:gd name="T13" fmla="*/ 1 h 27"/>
                <a:gd name="T14" fmla="*/ 0 w 64"/>
                <a:gd name="T15" fmla="*/ 2 h 27"/>
                <a:gd name="T16" fmla="*/ 1 w 64"/>
                <a:gd name="T17" fmla="*/ 3 h 27"/>
                <a:gd name="T18" fmla="*/ 1 w 64"/>
                <a:gd name="T19" fmla="*/ 3 h 27"/>
                <a:gd name="T20" fmla="*/ 1 w 64"/>
                <a:gd name="T21" fmla="*/ 3 h 27"/>
                <a:gd name="T22" fmla="*/ 1 w 64"/>
                <a:gd name="T23" fmla="*/ 3 h 27"/>
                <a:gd name="T24" fmla="*/ 1 w 64"/>
                <a:gd name="T25" fmla="*/ 3 h 27"/>
                <a:gd name="T26" fmla="*/ 1 w 64"/>
                <a:gd name="T27" fmla="*/ 3 h 27"/>
                <a:gd name="T28" fmla="*/ 1 w 64"/>
                <a:gd name="T29" fmla="*/ 3 h 27"/>
                <a:gd name="T30" fmla="*/ 1 w 64"/>
                <a:gd name="T31" fmla="*/ 3 h 27"/>
                <a:gd name="T32" fmla="*/ 1 w 64"/>
                <a:gd name="T33" fmla="*/ 3 h 27"/>
                <a:gd name="T34" fmla="*/ 1 w 64"/>
                <a:gd name="T35" fmla="*/ 3 h 27"/>
                <a:gd name="T36" fmla="*/ 1 w 64"/>
                <a:gd name="T37" fmla="*/ 3 h 27"/>
                <a:gd name="T38" fmla="*/ 2 w 64"/>
                <a:gd name="T39" fmla="*/ 3 h 27"/>
                <a:gd name="T40" fmla="*/ 2 w 64"/>
                <a:gd name="T41" fmla="*/ 3 h 27"/>
                <a:gd name="T42" fmla="*/ 2 w 64"/>
                <a:gd name="T43" fmla="*/ 3 h 27"/>
                <a:gd name="T44" fmla="*/ 2 w 64"/>
                <a:gd name="T45" fmla="*/ 2 h 27"/>
                <a:gd name="T46" fmla="*/ 1 w 64"/>
                <a:gd name="T47" fmla="*/ 1 h 27"/>
                <a:gd name="T48" fmla="*/ 1 w 64"/>
                <a:gd name="T49" fmla="*/ 1 h 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4" h="27">
                  <a:moveTo>
                    <a:pt x="47" y="6"/>
                  </a:moveTo>
                  <a:lnTo>
                    <a:pt x="40" y="3"/>
                  </a:lnTo>
                  <a:lnTo>
                    <a:pt x="31" y="1"/>
                  </a:lnTo>
                  <a:lnTo>
                    <a:pt x="21" y="0"/>
                  </a:lnTo>
                  <a:lnTo>
                    <a:pt x="15" y="2"/>
                  </a:lnTo>
                  <a:lnTo>
                    <a:pt x="9" y="8"/>
                  </a:lnTo>
                  <a:lnTo>
                    <a:pt x="3" y="13"/>
                  </a:lnTo>
                  <a:lnTo>
                    <a:pt x="0" y="18"/>
                  </a:lnTo>
                  <a:lnTo>
                    <a:pt x="1" y="21"/>
                  </a:lnTo>
                  <a:lnTo>
                    <a:pt x="5" y="23"/>
                  </a:lnTo>
                  <a:lnTo>
                    <a:pt x="11" y="23"/>
                  </a:lnTo>
                  <a:lnTo>
                    <a:pt x="17" y="24"/>
                  </a:lnTo>
                  <a:lnTo>
                    <a:pt x="21" y="24"/>
                  </a:lnTo>
                  <a:lnTo>
                    <a:pt x="26" y="25"/>
                  </a:lnTo>
                  <a:lnTo>
                    <a:pt x="32" y="26"/>
                  </a:lnTo>
                  <a:lnTo>
                    <a:pt x="39" y="26"/>
                  </a:lnTo>
                  <a:lnTo>
                    <a:pt x="46" y="27"/>
                  </a:lnTo>
                  <a:lnTo>
                    <a:pt x="51" y="27"/>
                  </a:lnTo>
                  <a:lnTo>
                    <a:pt x="57" y="26"/>
                  </a:lnTo>
                  <a:lnTo>
                    <a:pt x="62" y="26"/>
                  </a:lnTo>
                  <a:lnTo>
                    <a:pt x="64" y="24"/>
                  </a:lnTo>
                  <a:lnTo>
                    <a:pt x="64" y="21"/>
                  </a:lnTo>
                  <a:lnTo>
                    <a:pt x="63" y="17"/>
                  </a:lnTo>
                  <a:lnTo>
                    <a:pt x="57" y="11"/>
                  </a:lnTo>
                  <a:lnTo>
                    <a:pt x="47" y="6"/>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5" name="Freeform 132">
              <a:extLst>
                <a:ext uri="{FF2B5EF4-FFF2-40B4-BE49-F238E27FC236}">
                  <a16:creationId xmlns:a16="http://schemas.microsoft.com/office/drawing/2014/main" id="{92B65336-8BF5-4CB8-B578-933EC8CE2BF8}"/>
                </a:ext>
              </a:extLst>
            </p:cNvPr>
            <p:cNvSpPr>
              <a:spLocks noChangeArrowheads="1"/>
            </p:cNvSpPr>
            <p:nvPr/>
          </p:nvSpPr>
          <p:spPr bwMode="auto">
            <a:xfrm>
              <a:off x="2800" y="3129"/>
              <a:ext cx="51" cy="26"/>
            </a:xfrm>
            <a:custGeom>
              <a:avLst/>
              <a:gdLst>
                <a:gd name="T0" fmla="*/ 1 w 103"/>
                <a:gd name="T1" fmla="*/ 0 h 53"/>
                <a:gd name="T2" fmla="*/ 1 w 103"/>
                <a:gd name="T3" fmla="*/ 0 h 53"/>
                <a:gd name="T4" fmla="*/ 1 w 103"/>
                <a:gd name="T5" fmla="*/ 0 h 53"/>
                <a:gd name="T6" fmla="*/ 1 w 103"/>
                <a:gd name="T7" fmla="*/ 0 h 53"/>
                <a:gd name="T8" fmla="*/ 0 w 103"/>
                <a:gd name="T9" fmla="*/ 0 h 53"/>
                <a:gd name="T10" fmla="*/ 0 w 103"/>
                <a:gd name="T11" fmla="*/ 0 h 53"/>
                <a:gd name="T12" fmla="*/ 0 w 103"/>
                <a:gd name="T13" fmla="*/ 0 h 53"/>
                <a:gd name="T14" fmla="*/ 0 w 103"/>
                <a:gd name="T15" fmla="*/ 0 h 53"/>
                <a:gd name="T16" fmla="*/ 0 w 103"/>
                <a:gd name="T17" fmla="*/ 0 h 53"/>
                <a:gd name="T18" fmla="*/ 0 w 103"/>
                <a:gd name="T19" fmla="*/ 0 h 53"/>
                <a:gd name="T20" fmla="*/ 0 w 103"/>
                <a:gd name="T21" fmla="*/ 0 h 53"/>
                <a:gd name="T22" fmla="*/ 0 w 103"/>
                <a:gd name="T23" fmla="*/ 0 h 53"/>
                <a:gd name="T24" fmla="*/ 0 w 103"/>
                <a:gd name="T25" fmla="*/ 0 h 53"/>
                <a:gd name="T26" fmla="*/ 0 w 103"/>
                <a:gd name="T27" fmla="*/ 0 h 53"/>
                <a:gd name="T28" fmla="*/ 0 w 103"/>
                <a:gd name="T29" fmla="*/ 0 h 53"/>
                <a:gd name="T30" fmla="*/ 0 w 103"/>
                <a:gd name="T31" fmla="*/ 0 h 53"/>
                <a:gd name="T32" fmla="*/ 0 w 103"/>
                <a:gd name="T33" fmla="*/ 0 h 53"/>
                <a:gd name="T34" fmla="*/ 0 w 103"/>
                <a:gd name="T35" fmla="*/ 0 h 53"/>
                <a:gd name="T36" fmla="*/ 0 w 103"/>
                <a:gd name="T37" fmla="*/ 0 h 53"/>
                <a:gd name="T38" fmla="*/ 0 w 103"/>
                <a:gd name="T39" fmla="*/ 0 h 53"/>
                <a:gd name="T40" fmla="*/ 0 w 103"/>
                <a:gd name="T41" fmla="*/ 0 h 53"/>
                <a:gd name="T42" fmla="*/ 0 w 103"/>
                <a:gd name="T43" fmla="*/ 0 h 53"/>
                <a:gd name="T44" fmla="*/ 0 w 103"/>
                <a:gd name="T45" fmla="*/ 0 h 53"/>
                <a:gd name="T46" fmla="*/ 0 w 103"/>
                <a:gd name="T47" fmla="*/ 0 h 53"/>
                <a:gd name="T48" fmla="*/ 1 w 103"/>
                <a:gd name="T49" fmla="*/ 0 h 53"/>
                <a:gd name="T50" fmla="*/ 1 w 103"/>
                <a:gd name="T51" fmla="*/ 0 h 53"/>
                <a:gd name="T52" fmla="*/ 1 w 103"/>
                <a:gd name="T53" fmla="*/ 0 h 53"/>
                <a:gd name="T54" fmla="*/ 1 w 103"/>
                <a:gd name="T55" fmla="*/ 0 h 53"/>
                <a:gd name="T56" fmla="*/ 1 w 103"/>
                <a:gd name="T57" fmla="*/ 0 h 53"/>
                <a:gd name="T58" fmla="*/ 1 w 103"/>
                <a:gd name="T59" fmla="*/ 0 h 53"/>
                <a:gd name="T60" fmla="*/ 1 w 103"/>
                <a:gd name="T61" fmla="*/ 0 h 53"/>
                <a:gd name="T62" fmla="*/ 1 w 103"/>
                <a:gd name="T63" fmla="*/ 0 h 53"/>
                <a:gd name="T64" fmla="*/ 1 w 103"/>
                <a:gd name="T65" fmla="*/ 0 h 53"/>
                <a:gd name="T66" fmla="*/ 1 w 103"/>
                <a:gd name="T67" fmla="*/ 0 h 53"/>
                <a:gd name="T68" fmla="*/ 1 w 103"/>
                <a:gd name="T69" fmla="*/ 0 h 53"/>
                <a:gd name="T70" fmla="*/ 1 w 103"/>
                <a:gd name="T71" fmla="*/ 0 h 53"/>
                <a:gd name="T72" fmla="*/ 1 w 103"/>
                <a:gd name="T73" fmla="*/ 0 h 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3" h="53">
                  <a:moveTo>
                    <a:pt x="82" y="52"/>
                  </a:moveTo>
                  <a:lnTo>
                    <a:pt x="79" y="53"/>
                  </a:lnTo>
                  <a:lnTo>
                    <a:pt x="73" y="52"/>
                  </a:lnTo>
                  <a:lnTo>
                    <a:pt x="64" y="51"/>
                  </a:lnTo>
                  <a:lnTo>
                    <a:pt x="53" y="50"/>
                  </a:lnTo>
                  <a:lnTo>
                    <a:pt x="43" y="48"/>
                  </a:lnTo>
                  <a:lnTo>
                    <a:pt x="34" y="45"/>
                  </a:lnTo>
                  <a:lnTo>
                    <a:pt x="27" y="43"/>
                  </a:lnTo>
                  <a:lnTo>
                    <a:pt x="22" y="41"/>
                  </a:lnTo>
                  <a:lnTo>
                    <a:pt x="18" y="38"/>
                  </a:lnTo>
                  <a:lnTo>
                    <a:pt x="14" y="36"/>
                  </a:lnTo>
                  <a:lnTo>
                    <a:pt x="8" y="36"/>
                  </a:lnTo>
                  <a:lnTo>
                    <a:pt x="0" y="36"/>
                  </a:lnTo>
                  <a:lnTo>
                    <a:pt x="5" y="34"/>
                  </a:lnTo>
                  <a:lnTo>
                    <a:pt x="10" y="31"/>
                  </a:lnTo>
                  <a:lnTo>
                    <a:pt x="13" y="28"/>
                  </a:lnTo>
                  <a:lnTo>
                    <a:pt x="18" y="23"/>
                  </a:lnTo>
                  <a:lnTo>
                    <a:pt x="22" y="19"/>
                  </a:lnTo>
                  <a:lnTo>
                    <a:pt x="28" y="14"/>
                  </a:lnTo>
                  <a:lnTo>
                    <a:pt x="33" y="10"/>
                  </a:lnTo>
                  <a:lnTo>
                    <a:pt x="38" y="5"/>
                  </a:lnTo>
                  <a:lnTo>
                    <a:pt x="44" y="1"/>
                  </a:lnTo>
                  <a:lnTo>
                    <a:pt x="51" y="0"/>
                  </a:lnTo>
                  <a:lnTo>
                    <a:pt x="57" y="0"/>
                  </a:lnTo>
                  <a:lnTo>
                    <a:pt x="64" y="3"/>
                  </a:lnTo>
                  <a:lnTo>
                    <a:pt x="70" y="5"/>
                  </a:lnTo>
                  <a:lnTo>
                    <a:pt x="75" y="7"/>
                  </a:lnTo>
                  <a:lnTo>
                    <a:pt x="81" y="11"/>
                  </a:lnTo>
                  <a:lnTo>
                    <a:pt x="86" y="14"/>
                  </a:lnTo>
                  <a:lnTo>
                    <a:pt x="93" y="20"/>
                  </a:lnTo>
                  <a:lnTo>
                    <a:pt x="99" y="26"/>
                  </a:lnTo>
                  <a:lnTo>
                    <a:pt x="103" y="30"/>
                  </a:lnTo>
                  <a:lnTo>
                    <a:pt x="98" y="31"/>
                  </a:lnTo>
                  <a:lnTo>
                    <a:pt x="90" y="33"/>
                  </a:lnTo>
                  <a:lnTo>
                    <a:pt x="85" y="35"/>
                  </a:lnTo>
                  <a:lnTo>
                    <a:pt x="82" y="42"/>
                  </a:lnTo>
                  <a:lnTo>
                    <a:pt x="82" y="52"/>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96" name="Group 133">
              <a:extLst>
                <a:ext uri="{FF2B5EF4-FFF2-40B4-BE49-F238E27FC236}">
                  <a16:creationId xmlns:a16="http://schemas.microsoft.com/office/drawing/2014/main" id="{12417FBE-FCA0-451F-8749-39F29C15B0DF}"/>
                </a:ext>
              </a:extLst>
            </p:cNvPr>
            <p:cNvGrpSpPr>
              <a:grpSpLocks/>
            </p:cNvGrpSpPr>
            <p:nvPr/>
          </p:nvGrpSpPr>
          <p:grpSpPr bwMode="auto">
            <a:xfrm>
              <a:off x="1992" y="2914"/>
              <a:ext cx="1084" cy="364"/>
              <a:chOff x="1981" y="2837"/>
              <a:chExt cx="1084" cy="364"/>
            </a:xfrm>
          </p:grpSpPr>
          <p:sp>
            <p:nvSpPr>
              <p:cNvPr id="1100" name="Freeform 134">
                <a:extLst>
                  <a:ext uri="{FF2B5EF4-FFF2-40B4-BE49-F238E27FC236}">
                    <a16:creationId xmlns:a16="http://schemas.microsoft.com/office/drawing/2014/main" id="{A9522847-5167-40EF-A945-B711131F02C9}"/>
                  </a:ext>
                </a:extLst>
              </p:cNvPr>
              <p:cNvSpPr>
                <a:spLocks noChangeArrowheads="1"/>
              </p:cNvSpPr>
              <p:nvPr/>
            </p:nvSpPr>
            <p:spPr bwMode="auto">
              <a:xfrm>
                <a:off x="1981" y="2955"/>
                <a:ext cx="122" cy="129"/>
              </a:xfrm>
              <a:custGeom>
                <a:avLst/>
                <a:gdLst>
                  <a:gd name="T0" fmla="*/ 1 w 243"/>
                  <a:gd name="T1" fmla="*/ 0 h 260"/>
                  <a:gd name="T2" fmla="*/ 1 w 243"/>
                  <a:gd name="T3" fmla="*/ 0 h 260"/>
                  <a:gd name="T4" fmla="*/ 1 w 243"/>
                  <a:gd name="T5" fmla="*/ 0 h 260"/>
                  <a:gd name="T6" fmla="*/ 1 w 243"/>
                  <a:gd name="T7" fmla="*/ 0 h 260"/>
                  <a:gd name="T8" fmla="*/ 1 w 243"/>
                  <a:gd name="T9" fmla="*/ 0 h 260"/>
                  <a:gd name="T10" fmla="*/ 2 w 243"/>
                  <a:gd name="T11" fmla="*/ 0 h 260"/>
                  <a:gd name="T12" fmla="*/ 2 w 243"/>
                  <a:gd name="T13" fmla="*/ 0 h 260"/>
                  <a:gd name="T14" fmla="*/ 2 w 243"/>
                  <a:gd name="T15" fmla="*/ 0 h 260"/>
                  <a:gd name="T16" fmla="*/ 2 w 243"/>
                  <a:gd name="T17" fmla="*/ 0 h 260"/>
                  <a:gd name="T18" fmla="*/ 3 w 243"/>
                  <a:gd name="T19" fmla="*/ 0 h 260"/>
                  <a:gd name="T20" fmla="*/ 3 w 243"/>
                  <a:gd name="T21" fmla="*/ 0 h 260"/>
                  <a:gd name="T22" fmla="*/ 3 w 243"/>
                  <a:gd name="T23" fmla="*/ 0 h 260"/>
                  <a:gd name="T24" fmla="*/ 3 w 243"/>
                  <a:gd name="T25" fmla="*/ 1 h 260"/>
                  <a:gd name="T26" fmla="*/ 3 w 243"/>
                  <a:gd name="T27" fmla="*/ 1 h 260"/>
                  <a:gd name="T28" fmla="*/ 4 w 243"/>
                  <a:gd name="T29" fmla="*/ 1 h 260"/>
                  <a:gd name="T30" fmla="*/ 4 w 243"/>
                  <a:gd name="T31" fmla="*/ 1 h 260"/>
                  <a:gd name="T32" fmla="*/ 4 w 243"/>
                  <a:gd name="T33" fmla="*/ 1 h 260"/>
                  <a:gd name="T34" fmla="*/ 4 w 243"/>
                  <a:gd name="T35" fmla="*/ 2 h 260"/>
                  <a:gd name="T36" fmla="*/ 4 w 243"/>
                  <a:gd name="T37" fmla="*/ 2 h 260"/>
                  <a:gd name="T38" fmla="*/ 3 w 243"/>
                  <a:gd name="T39" fmla="*/ 2 h 260"/>
                  <a:gd name="T40" fmla="*/ 3 w 243"/>
                  <a:gd name="T41" fmla="*/ 2 h 260"/>
                  <a:gd name="T42" fmla="*/ 3 w 243"/>
                  <a:gd name="T43" fmla="*/ 2 h 260"/>
                  <a:gd name="T44" fmla="*/ 3 w 243"/>
                  <a:gd name="T45" fmla="*/ 2 h 260"/>
                  <a:gd name="T46" fmla="*/ 3 w 243"/>
                  <a:gd name="T47" fmla="*/ 2 h 260"/>
                  <a:gd name="T48" fmla="*/ 4 w 243"/>
                  <a:gd name="T49" fmla="*/ 2 h 260"/>
                  <a:gd name="T50" fmla="*/ 4 w 243"/>
                  <a:gd name="T51" fmla="*/ 2 h 260"/>
                  <a:gd name="T52" fmla="*/ 4 w 243"/>
                  <a:gd name="T53" fmla="*/ 2 h 260"/>
                  <a:gd name="T54" fmla="*/ 4 w 243"/>
                  <a:gd name="T55" fmla="*/ 3 h 260"/>
                  <a:gd name="T56" fmla="*/ 4 w 243"/>
                  <a:gd name="T57" fmla="*/ 3 h 260"/>
                  <a:gd name="T58" fmla="*/ 4 w 243"/>
                  <a:gd name="T59" fmla="*/ 3 h 260"/>
                  <a:gd name="T60" fmla="*/ 4 w 243"/>
                  <a:gd name="T61" fmla="*/ 3 h 260"/>
                  <a:gd name="T62" fmla="*/ 3 w 243"/>
                  <a:gd name="T63" fmla="*/ 3 h 260"/>
                  <a:gd name="T64" fmla="*/ 3 w 243"/>
                  <a:gd name="T65" fmla="*/ 3 h 260"/>
                  <a:gd name="T66" fmla="*/ 3 w 243"/>
                  <a:gd name="T67" fmla="*/ 4 h 260"/>
                  <a:gd name="T68" fmla="*/ 2 w 243"/>
                  <a:gd name="T69" fmla="*/ 4 h 260"/>
                  <a:gd name="T70" fmla="*/ 2 w 243"/>
                  <a:gd name="T71" fmla="*/ 4 h 260"/>
                  <a:gd name="T72" fmla="*/ 1 w 243"/>
                  <a:gd name="T73" fmla="*/ 4 h 260"/>
                  <a:gd name="T74" fmla="*/ 1 w 243"/>
                  <a:gd name="T75" fmla="*/ 3 h 260"/>
                  <a:gd name="T76" fmla="*/ 0 w 243"/>
                  <a:gd name="T77" fmla="*/ 0 h 2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43" h="260">
                    <a:moveTo>
                      <a:pt x="0" y="16"/>
                    </a:moveTo>
                    <a:lnTo>
                      <a:pt x="3" y="13"/>
                    </a:lnTo>
                    <a:lnTo>
                      <a:pt x="12" y="6"/>
                    </a:lnTo>
                    <a:lnTo>
                      <a:pt x="21" y="0"/>
                    </a:lnTo>
                    <a:lnTo>
                      <a:pt x="29" y="0"/>
                    </a:lnTo>
                    <a:lnTo>
                      <a:pt x="33" y="2"/>
                    </a:lnTo>
                    <a:lnTo>
                      <a:pt x="39" y="4"/>
                    </a:lnTo>
                    <a:lnTo>
                      <a:pt x="46" y="5"/>
                    </a:lnTo>
                    <a:lnTo>
                      <a:pt x="54" y="5"/>
                    </a:lnTo>
                    <a:lnTo>
                      <a:pt x="62" y="5"/>
                    </a:lnTo>
                    <a:lnTo>
                      <a:pt x="70" y="6"/>
                    </a:lnTo>
                    <a:lnTo>
                      <a:pt x="77" y="7"/>
                    </a:lnTo>
                    <a:lnTo>
                      <a:pt x="82" y="9"/>
                    </a:lnTo>
                    <a:lnTo>
                      <a:pt x="86" y="13"/>
                    </a:lnTo>
                    <a:lnTo>
                      <a:pt x="94" y="20"/>
                    </a:lnTo>
                    <a:lnTo>
                      <a:pt x="104" y="27"/>
                    </a:lnTo>
                    <a:lnTo>
                      <a:pt x="114" y="35"/>
                    </a:lnTo>
                    <a:lnTo>
                      <a:pt x="124" y="43"/>
                    </a:lnTo>
                    <a:lnTo>
                      <a:pt x="134" y="50"/>
                    </a:lnTo>
                    <a:lnTo>
                      <a:pt x="142" y="54"/>
                    </a:lnTo>
                    <a:lnTo>
                      <a:pt x="147" y="57"/>
                    </a:lnTo>
                    <a:lnTo>
                      <a:pt x="154" y="58"/>
                    </a:lnTo>
                    <a:lnTo>
                      <a:pt x="158" y="59"/>
                    </a:lnTo>
                    <a:lnTo>
                      <a:pt x="161" y="60"/>
                    </a:lnTo>
                    <a:lnTo>
                      <a:pt x="164" y="62"/>
                    </a:lnTo>
                    <a:lnTo>
                      <a:pt x="166" y="65"/>
                    </a:lnTo>
                    <a:lnTo>
                      <a:pt x="172" y="69"/>
                    </a:lnTo>
                    <a:lnTo>
                      <a:pt x="180" y="76"/>
                    </a:lnTo>
                    <a:lnTo>
                      <a:pt x="188" y="83"/>
                    </a:lnTo>
                    <a:lnTo>
                      <a:pt x="197" y="91"/>
                    </a:lnTo>
                    <a:lnTo>
                      <a:pt x="205" y="97"/>
                    </a:lnTo>
                    <a:lnTo>
                      <a:pt x="212" y="102"/>
                    </a:lnTo>
                    <a:lnTo>
                      <a:pt x="217" y="104"/>
                    </a:lnTo>
                    <a:lnTo>
                      <a:pt x="217" y="118"/>
                    </a:lnTo>
                    <a:lnTo>
                      <a:pt x="215" y="131"/>
                    </a:lnTo>
                    <a:lnTo>
                      <a:pt x="212" y="143"/>
                    </a:lnTo>
                    <a:lnTo>
                      <a:pt x="206" y="148"/>
                    </a:lnTo>
                    <a:lnTo>
                      <a:pt x="202" y="150"/>
                    </a:lnTo>
                    <a:lnTo>
                      <a:pt x="196" y="153"/>
                    </a:lnTo>
                    <a:lnTo>
                      <a:pt x="190" y="156"/>
                    </a:lnTo>
                    <a:lnTo>
                      <a:pt x="184" y="157"/>
                    </a:lnTo>
                    <a:lnTo>
                      <a:pt x="179" y="159"/>
                    </a:lnTo>
                    <a:lnTo>
                      <a:pt x="174" y="161"/>
                    </a:lnTo>
                    <a:lnTo>
                      <a:pt x="172" y="165"/>
                    </a:lnTo>
                    <a:lnTo>
                      <a:pt x="173" y="167"/>
                    </a:lnTo>
                    <a:lnTo>
                      <a:pt x="177" y="173"/>
                    </a:lnTo>
                    <a:lnTo>
                      <a:pt x="184" y="178"/>
                    </a:lnTo>
                    <a:lnTo>
                      <a:pt x="191" y="182"/>
                    </a:lnTo>
                    <a:lnTo>
                      <a:pt x="199" y="184"/>
                    </a:lnTo>
                    <a:lnTo>
                      <a:pt x="204" y="186"/>
                    </a:lnTo>
                    <a:lnTo>
                      <a:pt x="210" y="184"/>
                    </a:lnTo>
                    <a:lnTo>
                      <a:pt x="214" y="184"/>
                    </a:lnTo>
                    <a:lnTo>
                      <a:pt x="219" y="184"/>
                    </a:lnTo>
                    <a:lnTo>
                      <a:pt x="225" y="189"/>
                    </a:lnTo>
                    <a:lnTo>
                      <a:pt x="234" y="199"/>
                    </a:lnTo>
                    <a:lnTo>
                      <a:pt x="241" y="211"/>
                    </a:lnTo>
                    <a:lnTo>
                      <a:pt x="243" y="222"/>
                    </a:lnTo>
                    <a:lnTo>
                      <a:pt x="230" y="227"/>
                    </a:lnTo>
                    <a:lnTo>
                      <a:pt x="225" y="233"/>
                    </a:lnTo>
                    <a:lnTo>
                      <a:pt x="221" y="239"/>
                    </a:lnTo>
                    <a:lnTo>
                      <a:pt x="219" y="241"/>
                    </a:lnTo>
                    <a:lnTo>
                      <a:pt x="206" y="242"/>
                    </a:lnTo>
                    <a:lnTo>
                      <a:pt x="192" y="243"/>
                    </a:lnTo>
                    <a:lnTo>
                      <a:pt x="177" y="247"/>
                    </a:lnTo>
                    <a:lnTo>
                      <a:pt x="164" y="250"/>
                    </a:lnTo>
                    <a:lnTo>
                      <a:pt x="151" y="254"/>
                    </a:lnTo>
                    <a:lnTo>
                      <a:pt x="139" y="256"/>
                    </a:lnTo>
                    <a:lnTo>
                      <a:pt x="129" y="258"/>
                    </a:lnTo>
                    <a:lnTo>
                      <a:pt x="122" y="259"/>
                    </a:lnTo>
                    <a:lnTo>
                      <a:pt x="113" y="259"/>
                    </a:lnTo>
                    <a:lnTo>
                      <a:pt x="100" y="260"/>
                    </a:lnTo>
                    <a:lnTo>
                      <a:pt x="84" y="260"/>
                    </a:lnTo>
                    <a:lnTo>
                      <a:pt x="66" y="260"/>
                    </a:lnTo>
                    <a:lnTo>
                      <a:pt x="46" y="259"/>
                    </a:lnTo>
                    <a:lnTo>
                      <a:pt x="29" y="257"/>
                    </a:lnTo>
                    <a:lnTo>
                      <a:pt x="13" y="254"/>
                    </a:lnTo>
                    <a:lnTo>
                      <a:pt x="0" y="249"/>
                    </a:lnTo>
                    <a:lnTo>
                      <a:pt x="0" y="16"/>
                    </a:lnTo>
                    <a:close/>
                  </a:path>
                </a:pathLst>
              </a:custGeom>
              <a:solidFill>
                <a:srgbClr val="284C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1" name="Freeform 135">
                <a:extLst>
                  <a:ext uri="{FF2B5EF4-FFF2-40B4-BE49-F238E27FC236}">
                    <a16:creationId xmlns:a16="http://schemas.microsoft.com/office/drawing/2014/main" id="{4BD705C3-DA87-4BE5-A4F8-B61B85D05168}"/>
                  </a:ext>
                </a:extLst>
              </p:cNvPr>
              <p:cNvSpPr>
                <a:spLocks noChangeArrowheads="1"/>
              </p:cNvSpPr>
              <p:nvPr/>
            </p:nvSpPr>
            <p:spPr bwMode="auto">
              <a:xfrm>
                <a:off x="2110" y="3027"/>
                <a:ext cx="69" cy="53"/>
              </a:xfrm>
              <a:custGeom>
                <a:avLst/>
                <a:gdLst>
                  <a:gd name="T0" fmla="*/ 1 w 135"/>
                  <a:gd name="T1" fmla="*/ 1 h 106"/>
                  <a:gd name="T2" fmla="*/ 1 w 135"/>
                  <a:gd name="T3" fmla="*/ 1 h 106"/>
                  <a:gd name="T4" fmla="*/ 0 w 135"/>
                  <a:gd name="T5" fmla="*/ 1 h 106"/>
                  <a:gd name="T6" fmla="*/ 0 w 135"/>
                  <a:gd name="T7" fmla="*/ 1 h 106"/>
                  <a:gd name="T8" fmla="*/ 0 w 135"/>
                  <a:gd name="T9" fmla="*/ 2 h 106"/>
                  <a:gd name="T10" fmla="*/ 1 w 135"/>
                  <a:gd name="T11" fmla="*/ 2 h 106"/>
                  <a:gd name="T12" fmla="*/ 1 w 135"/>
                  <a:gd name="T13" fmla="*/ 2 h 106"/>
                  <a:gd name="T14" fmla="*/ 1 w 135"/>
                  <a:gd name="T15" fmla="*/ 2 h 106"/>
                  <a:gd name="T16" fmla="*/ 1 w 135"/>
                  <a:gd name="T17" fmla="*/ 2 h 106"/>
                  <a:gd name="T18" fmla="*/ 1 w 135"/>
                  <a:gd name="T19" fmla="*/ 2 h 106"/>
                  <a:gd name="T20" fmla="*/ 1 w 135"/>
                  <a:gd name="T21" fmla="*/ 2 h 106"/>
                  <a:gd name="T22" fmla="*/ 1 w 135"/>
                  <a:gd name="T23" fmla="*/ 2 h 106"/>
                  <a:gd name="T24" fmla="*/ 1 w 135"/>
                  <a:gd name="T25" fmla="*/ 2 h 106"/>
                  <a:gd name="T26" fmla="*/ 1 w 135"/>
                  <a:gd name="T27" fmla="*/ 2 h 106"/>
                  <a:gd name="T28" fmla="*/ 1 w 135"/>
                  <a:gd name="T29" fmla="*/ 2 h 106"/>
                  <a:gd name="T30" fmla="*/ 1 w 135"/>
                  <a:gd name="T31" fmla="*/ 2 h 106"/>
                  <a:gd name="T32" fmla="*/ 2 w 135"/>
                  <a:gd name="T33" fmla="*/ 2 h 106"/>
                  <a:gd name="T34" fmla="*/ 2 w 135"/>
                  <a:gd name="T35" fmla="*/ 2 h 106"/>
                  <a:gd name="T36" fmla="*/ 2 w 135"/>
                  <a:gd name="T37" fmla="*/ 2 h 106"/>
                  <a:gd name="T38" fmla="*/ 2 w 135"/>
                  <a:gd name="T39" fmla="*/ 2 h 106"/>
                  <a:gd name="T40" fmla="*/ 2 w 135"/>
                  <a:gd name="T41" fmla="*/ 2 h 106"/>
                  <a:gd name="T42" fmla="*/ 2 w 135"/>
                  <a:gd name="T43" fmla="*/ 2 h 106"/>
                  <a:gd name="T44" fmla="*/ 2 w 135"/>
                  <a:gd name="T45" fmla="*/ 2 h 106"/>
                  <a:gd name="T46" fmla="*/ 2 w 135"/>
                  <a:gd name="T47" fmla="*/ 2 h 106"/>
                  <a:gd name="T48" fmla="*/ 2 w 135"/>
                  <a:gd name="T49" fmla="*/ 2 h 106"/>
                  <a:gd name="T50" fmla="*/ 2 w 135"/>
                  <a:gd name="T51" fmla="*/ 2 h 106"/>
                  <a:gd name="T52" fmla="*/ 2 w 135"/>
                  <a:gd name="T53" fmla="*/ 2 h 106"/>
                  <a:gd name="T54" fmla="*/ 3 w 135"/>
                  <a:gd name="T55" fmla="*/ 2 h 106"/>
                  <a:gd name="T56" fmla="*/ 3 w 135"/>
                  <a:gd name="T57" fmla="*/ 2 h 106"/>
                  <a:gd name="T58" fmla="*/ 3 w 135"/>
                  <a:gd name="T59" fmla="*/ 1 h 106"/>
                  <a:gd name="T60" fmla="*/ 3 w 135"/>
                  <a:gd name="T61" fmla="*/ 1 h 106"/>
                  <a:gd name="T62" fmla="*/ 3 w 135"/>
                  <a:gd name="T63" fmla="*/ 1 h 106"/>
                  <a:gd name="T64" fmla="*/ 3 w 135"/>
                  <a:gd name="T65" fmla="*/ 1 h 106"/>
                  <a:gd name="T66" fmla="*/ 3 w 135"/>
                  <a:gd name="T67" fmla="*/ 1 h 106"/>
                  <a:gd name="T68" fmla="*/ 2 w 135"/>
                  <a:gd name="T69" fmla="*/ 1 h 106"/>
                  <a:gd name="T70" fmla="*/ 2 w 135"/>
                  <a:gd name="T71" fmla="*/ 1 h 106"/>
                  <a:gd name="T72" fmla="*/ 2 w 135"/>
                  <a:gd name="T73" fmla="*/ 1 h 106"/>
                  <a:gd name="T74" fmla="*/ 2 w 135"/>
                  <a:gd name="T75" fmla="*/ 1 h 106"/>
                  <a:gd name="T76" fmla="*/ 2 w 135"/>
                  <a:gd name="T77" fmla="*/ 1 h 106"/>
                  <a:gd name="T78" fmla="*/ 2 w 135"/>
                  <a:gd name="T79" fmla="*/ 1 h 106"/>
                  <a:gd name="T80" fmla="*/ 2 w 135"/>
                  <a:gd name="T81" fmla="*/ 1 h 106"/>
                  <a:gd name="T82" fmla="*/ 2 w 135"/>
                  <a:gd name="T83" fmla="*/ 1 h 106"/>
                  <a:gd name="T84" fmla="*/ 2 w 135"/>
                  <a:gd name="T85" fmla="*/ 0 h 106"/>
                  <a:gd name="T86" fmla="*/ 1 w 135"/>
                  <a:gd name="T87" fmla="*/ 0 h 106"/>
                  <a:gd name="T88" fmla="*/ 1 w 135"/>
                  <a:gd name="T89" fmla="*/ 1 h 106"/>
                  <a:gd name="T90" fmla="*/ 1 w 135"/>
                  <a:gd name="T91" fmla="*/ 1 h 106"/>
                  <a:gd name="T92" fmla="*/ 1 w 135"/>
                  <a:gd name="T93" fmla="*/ 1 h 106"/>
                  <a:gd name="T94" fmla="*/ 1 w 135"/>
                  <a:gd name="T95" fmla="*/ 1 h 106"/>
                  <a:gd name="T96" fmla="*/ 1 w 135"/>
                  <a:gd name="T97" fmla="*/ 1 h 106"/>
                  <a:gd name="T98" fmla="*/ 1 w 135"/>
                  <a:gd name="T99" fmla="*/ 1 h 106"/>
                  <a:gd name="T100" fmla="*/ 1 w 135"/>
                  <a:gd name="T101" fmla="*/ 1 h 106"/>
                  <a:gd name="T102" fmla="*/ 1 w 135"/>
                  <a:gd name="T103" fmla="*/ 1 h 106"/>
                  <a:gd name="T104" fmla="*/ 1 w 135"/>
                  <a:gd name="T105" fmla="*/ 1 h 10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5" h="106">
                    <a:moveTo>
                      <a:pt x="4" y="21"/>
                    </a:moveTo>
                    <a:lnTo>
                      <a:pt x="2" y="31"/>
                    </a:lnTo>
                    <a:lnTo>
                      <a:pt x="0" y="47"/>
                    </a:lnTo>
                    <a:lnTo>
                      <a:pt x="0" y="63"/>
                    </a:lnTo>
                    <a:lnTo>
                      <a:pt x="0" y="72"/>
                    </a:lnTo>
                    <a:lnTo>
                      <a:pt x="6" y="72"/>
                    </a:lnTo>
                    <a:lnTo>
                      <a:pt x="13" y="73"/>
                    </a:lnTo>
                    <a:lnTo>
                      <a:pt x="21" y="73"/>
                    </a:lnTo>
                    <a:lnTo>
                      <a:pt x="28" y="74"/>
                    </a:lnTo>
                    <a:lnTo>
                      <a:pt x="36" y="74"/>
                    </a:lnTo>
                    <a:lnTo>
                      <a:pt x="42" y="76"/>
                    </a:lnTo>
                    <a:lnTo>
                      <a:pt x="46" y="77"/>
                    </a:lnTo>
                    <a:lnTo>
                      <a:pt x="49" y="78"/>
                    </a:lnTo>
                    <a:lnTo>
                      <a:pt x="51" y="80"/>
                    </a:lnTo>
                    <a:lnTo>
                      <a:pt x="55" y="84"/>
                    </a:lnTo>
                    <a:lnTo>
                      <a:pt x="60" y="88"/>
                    </a:lnTo>
                    <a:lnTo>
                      <a:pt x="66" y="93"/>
                    </a:lnTo>
                    <a:lnTo>
                      <a:pt x="72" y="98"/>
                    </a:lnTo>
                    <a:lnTo>
                      <a:pt x="76" y="102"/>
                    </a:lnTo>
                    <a:lnTo>
                      <a:pt x="81" y="104"/>
                    </a:lnTo>
                    <a:lnTo>
                      <a:pt x="83" y="106"/>
                    </a:lnTo>
                    <a:lnTo>
                      <a:pt x="87" y="104"/>
                    </a:lnTo>
                    <a:lnTo>
                      <a:pt x="93" y="100"/>
                    </a:lnTo>
                    <a:lnTo>
                      <a:pt x="101" y="94"/>
                    </a:lnTo>
                    <a:lnTo>
                      <a:pt x="109" y="87"/>
                    </a:lnTo>
                    <a:lnTo>
                      <a:pt x="116" y="81"/>
                    </a:lnTo>
                    <a:lnTo>
                      <a:pt x="123" y="74"/>
                    </a:lnTo>
                    <a:lnTo>
                      <a:pt x="127" y="70"/>
                    </a:lnTo>
                    <a:lnTo>
                      <a:pt x="129" y="66"/>
                    </a:lnTo>
                    <a:lnTo>
                      <a:pt x="131" y="62"/>
                    </a:lnTo>
                    <a:lnTo>
                      <a:pt x="133" y="54"/>
                    </a:lnTo>
                    <a:lnTo>
                      <a:pt x="135" y="47"/>
                    </a:lnTo>
                    <a:lnTo>
                      <a:pt x="135" y="42"/>
                    </a:lnTo>
                    <a:lnTo>
                      <a:pt x="132" y="35"/>
                    </a:lnTo>
                    <a:lnTo>
                      <a:pt x="124" y="23"/>
                    </a:lnTo>
                    <a:lnTo>
                      <a:pt x="114" y="11"/>
                    </a:lnTo>
                    <a:lnTo>
                      <a:pt x="108" y="4"/>
                    </a:lnTo>
                    <a:lnTo>
                      <a:pt x="104" y="3"/>
                    </a:lnTo>
                    <a:lnTo>
                      <a:pt x="98" y="2"/>
                    </a:lnTo>
                    <a:lnTo>
                      <a:pt x="90" y="2"/>
                    </a:lnTo>
                    <a:lnTo>
                      <a:pt x="82" y="1"/>
                    </a:lnTo>
                    <a:lnTo>
                      <a:pt x="73" y="1"/>
                    </a:lnTo>
                    <a:lnTo>
                      <a:pt x="65" y="0"/>
                    </a:lnTo>
                    <a:lnTo>
                      <a:pt x="58" y="0"/>
                    </a:lnTo>
                    <a:lnTo>
                      <a:pt x="53" y="1"/>
                    </a:lnTo>
                    <a:lnTo>
                      <a:pt x="49" y="2"/>
                    </a:lnTo>
                    <a:lnTo>
                      <a:pt x="42" y="4"/>
                    </a:lnTo>
                    <a:lnTo>
                      <a:pt x="34" y="8"/>
                    </a:lnTo>
                    <a:lnTo>
                      <a:pt x="26" y="11"/>
                    </a:lnTo>
                    <a:lnTo>
                      <a:pt x="18" y="15"/>
                    </a:lnTo>
                    <a:lnTo>
                      <a:pt x="11" y="18"/>
                    </a:lnTo>
                    <a:lnTo>
                      <a:pt x="6" y="20"/>
                    </a:lnTo>
                    <a:lnTo>
                      <a:pt x="4" y="21"/>
                    </a:lnTo>
                    <a:close/>
                  </a:path>
                </a:pathLst>
              </a:custGeom>
              <a:solidFill>
                <a:srgbClr val="284C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02" name="Group 136">
                <a:extLst>
                  <a:ext uri="{FF2B5EF4-FFF2-40B4-BE49-F238E27FC236}">
                    <a16:creationId xmlns:a16="http://schemas.microsoft.com/office/drawing/2014/main" id="{A89DA7BF-4EEF-464D-87C3-A1022D134BDF}"/>
                  </a:ext>
                </a:extLst>
              </p:cNvPr>
              <p:cNvGrpSpPr>
                <a:grpSpLocks/>
              </p:cNvGrpSpPr>
              <p:nvPr/>
            </p:nvGrpSpPr>
            <p:grpSpPr bwMode="auto">
              <a:xfrm>
                <a:off x="1981" y="2837"/>
                <a:ext cx="1084" cy="364"/>
                <a:chOff x="1981" y="2837"/>
                <a:chExt cx="1084" cy="364"/>
              </a:xfrm>
            </p:grpSpPr>
            <p:sp>
              <p:nvSpPr>
                <p:cNvPr id="1103" name="Freeform 137">
                  <a:extLst>
                    <a:ext uri="{FF2B5EF4-FFF2-40B4-BE49-F238E27FC236}">
                      <a16:creationId xmlns:a16="http://schemas.microsoft.com/office/drawing/2014/main" id="{9ED131DA-D184-4918-9DAF-60BAC69D070A}"/>
                    </a:ext>
                  </a:extLst>
                </p:cNvPr>
                <p:cNvSpPr>
                  <a:spLocks noChangeArrowheads="1"/>
                </p:cNvSpPr>
                <p:nvPr/>
              </p:nvSpPr>
              <p:spPr bwMode="auto">
                <a:xfrm>
                  <a:off x="1981" y="2837"/>
                  <a:ext cx="158" cy="156"/>
                </a:xfrm>
                <a:custGeom>
                  <a:avLst/>
                  <a:gdLst>
                    <a:gd name="T0" fmla="*/ 0 w 317"/>
                    <a:gd name="T1" fmla="*/ 0 h 313"/>
                    <a:gd name="T2" fmla="*/ 0 w 317"/>
                    <a:gd name="T3" fmla="*/ 0 h 313"/>
                    <a:gd name="T4" fmla="*/ 0 w 317"/>
                    <a:gd name="T5" fmla="*/ 0 h 313"/>
                    <a:gd name="T6" fmla="*/ 1 w 317"/>
                    <a:gd name="T7" fmla="*/ 0 h 313"/>
                    <a:gd name="T8" fmla="*/ 1 w 317"/>
                    <a:gd name="T9" fmla="*/ 0 h 313"/>
                    <a:gd name="T10" fmla="*/ 1 w 317"/>
                    <a:gd name="T11" fmla="*/ 0 h 313"/>
                    <a:gd name="T12" fmla="*/ 1 w 317"/>
                    <a:gd name="T13" fmla="*/ 0 h 313"/>
                    <a:gd name="T14" fmla="*/ 1 w 317"/>
                    <a:gd name="T15" fmla="*/ 0 h 313"/>
                    <a:gd name="T16" fmla="*/ 1 w 317"/>
                    <a:gd name="T17" fmla="*/ 0 h 313"/>
                    <a:gd name="T18" fmla="*/ 1 w 317"/>
                    <a:gd name="T19" fmla="*/ 0 h 313"/>
                    <a:gd name="T20" fmla="*/ 1 w 317"/>
                    <a:gd name="T21" fmla="*/ 0 h 313"/>
                    <a:gd name="T22" fmla="*/ 2 w 317"/>
                    <a:gd name="T23" fmla="*/ 0 h 313"/>
                    <a:gd name="T24" fmla="*/ 2 w 317"/>
                    <a:gd name="T25" fmla="*/ 0 h 313"/>
                    <a:gd name="T26" fmla="*/ 2 w 317"/>
                    <a:gd name="T27" fmla="*/ 0 h 313"/>
                    <a:gd name="T28" fmla="*/ 2 w 317"/>
                    <a:gd name="T29" fmla="*/ 0 h 313"/>
                    <a:gd name="T30" fmla="*/ 3 w 317"/>
                    <a:gd name="T31" fmla="*/ 0 h 313"/>
                    <a:gd name="T32" fmla="*/ 3 w 317"/>
                    <a:gd name="T33" fmla="*/ 0 h 313"/>
                    <a:gd name="T34" fmla="*/ 4 w 317"/>
                    <a:gd name="T35" fmla="*/ 0 h 313"/>
                    <a:gd name="T36" fmla="*/ 4 w 317"/>
                    <a:gd name="T37" fmla="*/ 0 h 313"/>
                    <a:gd name="T38" fmla="*/ 4 w 317"/>
                    <a:gd name="T39" fmla="*/ 1 h 313"/>
                    <a:gd name="T40" fmla="*/ 4 w 317"/>
                    <a:gd name="T41" fmla="*/ 2 h 313"/>
                    <a:gd name="T42" fmla="*/ 4 w 317"/>
                    <a:gd name="T43" fmla="*/ 3 h 313"/>
                    <a:gd name="T44" fmla="*/ 4 w 317"/>
                    <a:gd name="T45" fmla="*/ 3 h 313"/>
                    <a:gd name="T46" fmla="*/ 4 w 317"/>
                    <a:gd name="T47" fmla="*/ 3 h 313"/>
                    <a:gd name="T48" fmla="*/ 4 w 317"/>
                    <a:gd name="T49" fmla="*/ 4 h 313"/>
                    <a:gd name="T50" fmla="*/ 4 w 317"/>
                    <a:gd name="T51" fmla="*/ 4 h 313"/>
                    <a:gd name="T52" fmla="*/ 4 w 317"/>
                    <a:gd name="T53" fmla="*/ 4 h 313"/>
                    <a:gd name="T54" fmla="*/ 3 w 317"/>
                    <a:gd name="T55" fmla="*/ 4 h 313"/>
                    <a:gd name="T56" fmla="*/ 3 w 317"/>
                    <a:gd name="T57" fmla="*/ 4 h 313"/>
                    <a:gd name="T58" fmla="*/ 3 w 317"/>
                    <a:gd name="T59" fmla="*/ 4 h 313"/>
                    <a:gd name="T60" fmla="*/ 2 w 317"/>
                    <a:gd name="T61" fmla="*/ 4 h 313"/>
                    <a:gd name="T62" fmla="*/ 2 w 317"/>
                    <a:gd name="T63" fmla="*/ 4 h 313"/>
                    <a:gd name="T64" fmla="*/ 1 w 317"/>
                    <a:gd name="T65" fmla="*/ 4 h 313"/>
                    <a:gd name="T66" fmla="*/ 1 w 317"/>
                    <a:gd name="T67" fmla="*/ 4 h 313"/>
                    <a:gd name="T68" fmla="*/ 0 w 317"/>
                    <a:gd name="T69" fmla="*/ 4 h 313"/>
                    <a:gd name="T70" fmla="*/ 0 w 317"/>
                    <a:gd name="T71" fmla="*/ 4 h 313"/>
                    <a:gd name="T72" fmla="*/ 0 w 317"/>
                    <a:gd name="T73" fmla="*/ 0 h 3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17" h="313">
                      <a:moveTo>
                        <a:pt x="0" y="59"/>
                      </a:moveTo>
                      <a:lnTo>
                        <a:pt x="14" y="57"/>
                      </a:lnTo>
                      <a:lnTo>
                        <a:pt x="27" y="53"/>
                      </a:lnTo>
                      <a:lnTo>
                        <a:pt x="39" y="50"/>
                      </a:lnTo>
                      <a:lnTo>
                        <a:pt x="51" y="47"/>
                      </a:lnTo>
                      <a:lnTo>
                        <a:pt x="60" y="43"/>
                      </a:lnTo>
                      <a:lnTo>
                        <a:pt x="68" y="41"/>
                      </a:lnTo>
                      <a:lnTo>
                        <a:pt x="75" y="38"/>
                      </a:lnTo>
                      <a:lnTo>
                        <a:pt x="78" y="37"/>
                      </a:lnTo>
                      <a:lnTo>
                        <a:pt x="84" y="35"/>
                      </a:lnTo>
                      <a:lnTo>
                        <a:pt x="89" y="32"/>
                      </a:lnTo>
                      <a:lnTo>
                        <a:pt x="94" y="29"/>
                      </a:lnTo>
                      <a:lnTo>
                        <a:pt x="100" y="26"/>
                      </a:lnTo>
                      <a:lnTo>
                        <a:pt x="105" y="24"/>
                      </a:lnTo>
                      <a:lnTo>
                        <a:pt x="108" y="21"/>
                      </a:lnTo>
                      <a:lnTo>
                        <a:pt x="112" y="19"/>
                      </a:lnTo>
                      <a:lnTo>
                        <a:pt x="114" y="19"/>
                      </a:lnTo>
                      <a:lnTo>
                        <a:pt x="115" y="13"/>
                      </a:lnTo>
                      <a:lnTo>
                        <a:pt x="116" y="7"/>
                      </a:lnTo>
                      <a:lnTo>
                        <a:pt x="119" y="3"/>
                      </a:lnTo>
                      <a:lnTo>
                        <a:pt x="122" y="2"/>
                      </a:lnTo>
                      <a:lnTo>
                        <a:pt x="126" y="2"/>
                      </a:lnTo>
                      <a:lnTo>
                        <a:pt x="133" y="0"/>
                      </a:lnTo>
                      <a:lnTo>
                        <a:pt x="139" y="0"/>
                      </a:lnTo>
                      <a:lnTo>
                        <a:pt x="147" y="0"/>
                      </a:lnTo>
                      <a:lnTo>
                        <a:pt x="157" y="0"/>
                      </a:lnTo>
                      <a:lnTo>
                        <a:pt x="165" y="0"/>
                      </a:lnTo>
                      <a:lnTo>
                        <a:pt x="173" y="0"/>
                      </a:lnTo>
                      <a:lnTo>
                        <a:pt x="179" y="2"/>
                      </a:lnTo>
                      <a:lnTo>
                        <a:pt x="188" y="5"/>
                      </a:lnTo>
                      <a:lnTo>
                        <a:pt x="202" y="10"/>
                      </a:lnTo>
                      <a:lnTo>
                        <a:pt x="218" y="15"/>
                      </a:lnTo>
                      <a:lnTo>
                        <a:pt x="234" y="24"/>
                      </a:lnTo>
                      <a:lnTo>
                        <a:pt x="250" y="30"/>
                      </a:lnTo>
                      <a:lnTo>
                        <a:pt x="264" y="37"/>
                      </a:lnTo>
                      <a:lnTo>
                        <a:pt x="274" y="42"/>
                      </a:lnTo>
                      <a:lnTo>
                        <a:pt x="279" y="45"/>
                      </a:lnTo>
                      <a:lnTo>
                        <a:pt x="286" y="57"/>
                      </a:lnTo>
                      <a:lnTo>
                        <a:pt x="294" y="73"/>
                      </a:lnTo>
                      <a:lnTo>
                        <a:pt x="301" y="91"/>
                      </a:lnTo>
                      <a:lnTo>
                        <a:pt x="304" y="105"/>
                      </a:lnTo>
                      <a:lnTo>
                        <a:pt x="305" y="129"/>
                      </a:lnTo>
                      <a:lnTo>
                        <a:pt x="308" y="169"/>
                      </a:lnTo>
                      <a:lnTo>
                        <a:pt x="310" y="207"/>
                      </a:lnTo>
                      <a:lnTo>
                        <a:pt x="312" y="229"/>
                      </a:lnTo>
                      <a:lnTo>
                        <a:pt x="317" y="241"/>
                      </a:lnTo>
                      <a:lnTo>
                        <a:pt x="317" y="249"/>
                      </a:lnTo>
                      <a:lnTo>
                        <a:pt x="313" y="255"/>
                      </a:lnTo>
                      <a:lnTo>
                        <a:pt x="306" y="257"/>
                      </a:lnTo>
                      <a:lnTo>
                        <a:pt x="295" y="260"/>
                      </a:lnTo>
                      <a:lnTo>
                        <a:pt x="285" y="262"/>
                      </a:lnTo>
                      <a:lnTo>
                        <a:pt x="275" y="265"/>
                      </a:lnTo>
                      <a:lnTo>
                        <a:pt x="267" y="269"/>
                      </a:lnTo>
                      <a:lnTo>
                        <a:pt x="260" y="272"/>
                      </a:lnTo>
                      <a:lnTo>
                        <a:pt x="253" y="276"/>
                      </a:lnTo>
                      <a:lnTo>
                        <a:pt x="248" y="278"/>
                      </a:lnTo>
                      <a:lnTo>
                        <a:pt x="243" y="280"/>
                      </a:lnTo>
                      <a:lnTo>
                        <a:pt x="235" y="283"/>
                      </a:lnTo>
                      <a:lnTo>
                        <a:pt x="224" y="288"/>
                      </a:lnTo>
                      <a:lnTo>
                        <a:pt x="207" y="294"/>
                      </a:lnTo>
                      <a:lnTo>
                        <a:pt x="189" y="301"/>
                      </a:lnTo>
                      <a:lnTo>
                        <a:pt x="169" y="307"/>
                      </a:lnTo>
                      <a:lnTo>
                        <a:pt x="150" y="311"/>
                      </a:lnTo>
                      <a:lnTo>
                        <a:pt x="131" y="313"/>
                      </a:lnTo>
                      <a:lnTo>
                        <a:pt x="115" y="310"/>
                      </a:lnTo>
                      <a:lnTo>
                        <a:pt x="100" y="307"/>
                      </a:lnTo>
                      <a:lnTo>
                        <a:pt x="84" y="305"/>
                      </a:lnTo>
                      <a:lnTo>
                        <a:pt x="68" y="302"/>
                      </a:lnTo>
                      <a:lnTo>
                        <a:pt x="52" y="302"/>
                      </a:lnTo>
                      <a:lnTo>
                        <a:pt x="36" y="302"/>
                      </a:lnTo>
                      <a:lnTo>
                        <a:pt x="22" y="303"/>
                      </a:lnTo>
                      <a:lnTo>
                        <a:pt x="9" y="306"/>
                      </a:lnTo>
                      <a:lnTo>
                        <a:pt x="0" y="308"/>
                      </a:lnTo>
                      <a:lnTo>
                        <a:pt x="0" y="59"/>
                      </a:lnTo>
                      <a:close/>
                    </a:path>
                  </a:pathLst>
                </a:custGeom>
                <a:solidFill>
                  <a:srgbClr val="7F99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4" name="Freeform 138">
                  <a:extLst>
                    <a:ext uri="{FF2B5EF4-FFF2-40B4-BE49-F238E27FC236}">
                      <a16:creationId xmlns:a16="http://schemas.microsoft.com/office/drawing/2014/main" id="{AD67D80F-1BBC-447D-9F76-BCCB7A2348EA}"/>
                    </a:ext>
                  </a:extLst>
                </p:cNvPr>
                <p:cNvSpPr>
                  <a:spLocks noChangeArrowheads="1"/>
                </p:cNvSpPr>
                <p:nvPr/>
              </p:nvSpPr>
              <p:spPr bwMode="auto">
                <a:xfrm>
                  <a:off x="2018" y="2837"/>
                  <a:ext cx="119" cy="156"/>
                </a:xfrm>
                <a:custGeom>
                  <a:avLst/>
                  <a:gdLst>
                    <a:gd name="T0" fmla="*/ 0 w 243"/>
                    <a:gd name="T1" fmla="*/ 4 h 313"/>
                    <a:gd name="T2" fmla="*/ 1 w 243"/>
                    <a:gd name="T3" fmla="*/ 4 h 313"/>
                    <a:gd name="T4" fmla="*/ 2 w 243"/>
                    <a:gd name="T5" fmla="*/ 4 h 313"/>
                    <a:gd name="T6" fmla="*/ 2 w 243"/>
                    <a:gd name="T7" fmla="*/ 4 h 313"/>
                    <a:gd name="T8" fmla="*/ 2 w 243"/>
                    <a:gd name="T9" fmla="*/ 4 h 313"/>
                    <a:gd name="T10" fmla="*/ 2 w 243"/>
                    <a:gd name="T11" fmla="*/ 4 h 313"/>
                    <a:gd name="T12" fmla="*/ 3 w 243"/>
                    <a:gd name="T13" fmla="*/ 4 h 313"/>
                    <a:gd name="T14" fmla="*/ 3 w 243"/>
                    <a:gd name="T15" fmla="*/ 4 h 313"/>
                    <a:gd name="T16" fmla="*/ 3 w 243"/>
                    <a:gd name="T17" fmla="*/ 3 h 313"/>
                    <a:gd name="T18" fmla="*/ 3 w 243"/>
                    <a:gd name="T19" fmla="*/ 3 h 313"/>
                    <a:gd name="T20" fmla="*/ 3 w 243"/>
                    <a:gd name="T21" fmla="*/ 3 h 313"/>
                    <a:gd name="T22" fmla="*/ 3 w 243"/>
                    <a:gd name="T23" fmla="*/ 2 h 313"/>
                    <a:gd name="T24" fmla="*/ 3 w 243"/>
                    <a:gd name="T25" fmla="*/ 1 h 313"/>
                    <a:gd name="T26" fmla="*/ 3 w 243"/>
                    <a:gd name="T27" fmla="*/ 0 h 313"/>
                    <a:gd name="T28" fmla="*/ 3 w 243"/>
                    <a:gd name="T29" fmla="*/ 0 h 313"/>
                    <a:gd name="T30" fmla="*/ 2 w 243"/>
                    <a:gd name="T31" fmla="*/ 0 h 313"/>
                    <a:gd name="T32" fmla="*/ 2 w 243"/>
                    <a:gd name="T33" fmla="*/ 0 h 313"/>
                    <a:gd name="T34" fmla="*/ 1 w 243"/>
                    <a:gd name="T35" fmla="*/ 0 h 313"/>
                    <a:gd name="T36" fmla="*/ 1 w 243"/>
                    <a:gd name="T37" fmla="*/ 0 h 313"/>
                    <a:gd name="T38" fmla="*/ 1 w 243"/>
                    <a:gd name="T39" fmla="*/ 0 h 313"/>
                    <a:gd name="T40" fmla="*/ 1 w 243"/>
                    <a:gd name="T41" fmla="*/ 0 h 313"/>
                    <a:gd name="T42" fmla="*/ 0 w 243"/>
                    <a:gd name="T43" fmla="*/ 0 h 313"/>
                    <a:gd name="T44" fmla="*/ 0 w 243"/>
                    <a:gd name="T45" fmla="*/ 0 h 313"/>
                    <a:gd name="T46" fmla="*/ 0 w 243"/>
                    <a:gd name="T47" fmla="*/ 0 h 313"/>
                    <a:gd name="T48" fmla="*/ 0 w 243"/>
                    <a:gd name="T49" fmla="*/ 0 h 313"/>
                    <a:gd name="T50" fmla="*/ 1 w 243"/>
                    <a:gd name="T51" fmla="*/ 0 h 313"/>
                    <a:gd name="T52" fmla="*/ 1 w 243"/>
                    <a:gd name="T53" fmla="*/ 0 h 313"/>
                    <a:gd name="T54" fmla="*/ 1 w 243"/>
                    <a:gd name="T55" fmla="*/ 0 h 313"/>
                    <a:gd name="T56" fmla="*/ 1 w 243"/>
                    <a:gd name="T57" fmla="*/ 0 h 313"/>
                    <a:gd name="T58" fmla="*/ 1 w 243"/>
                    <a:gd name="T59" fmla="*/ 1 h 313"/>
                    <a:gd name="T60" fmla="*/ 1 w 243"/>
                    <a:gd name="T61" fmla="*/ 1 h 313"/>
                    <a:gd name="T62" fmla="*/ 1 w 243"/>
                    <a:gd name="T63" fmla="*/ 2 h 313"/>
                    <a:gd name="T64" fmla="*/ 0 w 243"/>
                    <a:gd name="T65" fmla="*/ 2 h 313"/>
                    <a:gd name="T66" fmla="*/ 0 w 243"/>
                    <a:gd name="T67" fmla="*/ 2 h 313"/>
                    <a:gd name="T68" fmla="*/ 0 w 243"/>
                    <a:gd name="T69" fmla="*/ 2 h 313"/>
                    <a:gd name="T70" fmla="*/ 0 w 243"/>
                    <a:gd name="T71" fmla="*/ 2 h 313"/>
                    <a:gd name="T72" fmla="*/ 0 w 243"/>
                    <a:gd name="T73" fmla="*/ 2 h 313"/>
                    <a:gd name="T74" fmla="*/ 0 w 243"/>
                    <a:gd name="T75" fmla="*/ 3 h 313"/>
                    <a:gd name="T76" fmla="*/ 0 w 243"/>
                    <a:gd name="T77" fmla="*/ 4 h 313"/>
                    <a:gd name="T78" fmla="*/ 0 w 243"/>
                    <a:gd name="T79" fmla="*/ 4 h 31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43" h="313">
                      <a:moveTo>
                        <a:pt x="41" y="310"/>
                      </a:moveTo>
                      <a:lnTo>
                        <a:pt x="57" y="313"/>
                      </a:lnTo>
                      <a:lnTo>
                        <a:pt x="76" y="311"/>
                      </a:lnTo>
                      <a:lnTo>
                        <a:pt x="95" y="307"/>
                      </a:lnTo>
                      <a:lnTo>
                        <a:pt x="115" y="301"/>
                      </a:lnTo>
                      <a:lnTo>
                        <a:pt x="133" y="294"/>
                      </a:lnTo>
                      <a:lnTo>
                        <a:pt x="150" y="288"/>
                      </a:lnTo>
                      <a:lnTo>
                        <a:pt x="161" y="283"/>
                      </a:lnTo>
                      <a:lnTo>
                        <a:pt x="169" y="280"/>
                      </a:lnTo>
                      <a:lnTo>
                        <a:pt x="174" y="278"/>
                      </a:lnTo>
                      <a:lnTo>
                        <a:pt x="179" y="276"/>
                      </a:lnTo>
                      <a:lnTo>
                        <a:pt x="186" y="272"/>
                      </a:lnTo>
                      <a:lnTo>
                        <a:pt x="193" y="269"/>
                      </a:lnTo>
                      <a:lnTo>
                        <a:pt x="201" y="265"/>
                      </a:lnTo>
                      <a:lnTo>
                        <a:pt x="211" y="262"/>
                      </a:lnTo>
                      <a:lnTo>
                        <a:pt x="221" y="260"/>
                      </a:lnTo>
                      <a:lnTo>
                        <a:pt x="232" y="257"/>
                      </a:lnTo>
                      <a:lnTo>
                        <a:pt x="239" y="255"/>
                      </a:lnTo>
                      <a:lnTo>
                        <a:pt x="243" y="249"/>
                      </a:lnTo>
                      <a:lnTo>
                        <a:pt x="243" y="241"/>
                      </a:lnTo>
                      <a:lnTo>
                        <a:pt x="238" y="229"/>
                      </a:lnTo>
                      <a:lnTo>
                        <a:pt x="236" y="207"/>
                      </a:lnTo>
                      <a:lnTo>
                        <a:pt x="234" y="169"/>
                      </a:lnTo>
                      <a:lnTo>
                        <a:pt x="231" y="129"/>
                      </a:lnTo>
                      <a:lnTo>
                        <a:pt x="230" y="105"/>
                      </a:lnTo>
                      <a:lnTo>
                        <a:pt x="227" y="91"/>
                      </a:lnTo>
                      <a:lnTo>
                        <a:pt x="220" y="73"/>
                      </a:lnTo>
                      <a:lnTo>
                        <a:pt x="212" y="57"/>
                      </a:lnTo>
                      <a:lnTo>
                        <a:pt x="205" y="45"/>
                      </a:lnTo>
                      <a:lnTo>
                        <a:pt x="200" y="42"/>
                      </a:lnTo>
                      <a:lnTo>
                        <a:pt x="190" y="37"/>
                      </a:lnTo>
                      <a:lnTo>
                        <a:pt x="176" y="30"/>
                      </a:lnTo>
                      <a:lnTo>
                        <a:pt x="160" y="24"/>
                      </a:lnTo>
                      <a:lnTo>
                        <a:pt x="144" y="15"/>
                      </a:lnTo>
                      <a:lnTo>
                        <a:pt x="128" y="10"/>
                      </a:lnTo>
                      <a:lnTo>
                        <a:pt x="114" y="5"/>
                      </a:lnTo>
                      <a:lnTo>
                        <a:pt x="105" y="2"/>
                      </a:lnTo>
                      <a:lnTo>
                        <a:pt x="99" y="0"/>
                      </a:lnTo>
                      <a:lnTo>
                        <a:pt x="91" y="0"/>
                      </a:lnTo>
                      <a:lnTo>
                        <a:pt x="83" y="0"/>
                      </a:lnTo>
                      <a:lnTo>
                        <a:pt x="73" y="0"/>
                      </a:lnTo>
                      <a:lnTo>
                        <a:pt x="65" y="0"/>
                      </a:lnTo>
                      <a:lnTo>
                        <a:pt x="59" y="0"/>
                      </a:lnTo>
                      <a:lnTo>
                        <a:pt x="52" y="2"/>
                      </a:lnTo>
                      <a:lnTo>
                        <a:pt x="48" y="2"/>
                      </a:lnTo>
                      <a:lnTo>
                        <a:pt x="46" y="4"/>
                      </a:lnTo>
                      <a:lnTo>
                        <a:pt x="46" y="6"/>
                      </a:lnTo>
                      <a:lnTo>
                        <a:pt x="48" y="7"/>
                      </a:lnTo>
                      <a:lnTo>
                        <a:pt x="50" y="9"/>
                      </a:lnTo>
                      <a:lnTo>
                        <a:pt x="55" y="10"/>
                      </a:lnTo>
                      <a:lnTo>
                        <a:pt x="61" y="12"/>
                      </a:lnTo>
                      <a:lnTo>
                        <a:pt x="67" y="14"/>
                      </a:lnTo>
                      <a:lnTo>
                        <a:pt x="70" y="17"/>
                      </a:lnTo>
                      <a:lnTo>
                        <a:pt x="77" y="21"/>
                      </a:lnTo>
                      <a:lnTo>
                        <a:pt x="87" y="30"/>
                      </a:lnTo>
                      <a:lnTo>
                        <a:pt x="97" y="40"/>
                      </a:lnTo>
                      <a:lnTo>
                        <a:pt x="100" y="45"/>
                      </a:lnTo>
                      <a:lnTo>
                        <a:pt x="95" y="53"/>
                      </a:lnTo>
                      <a:lnTo>
                        <a:pt x="86" y="65"/>
                      </a:lnTo>
                      <a:lnTo>
                        <a:pt x="76" y="79"/>
                      </a:lnTo>
                      <a:lnTo>
                        <a:pt x="71" y="89"/>
                      </a:lnTo>
                      <a:lnTo>
                        <a:pt x="69" y="103"/>
                      </a:lnTo>
                      <a:lnTo>
                        <a:pt x="68" y="123"/>
                      </a:lnTo>
                      <a:lnTo>
                        <a:pt x="65" y="141"/>
                      </a:lnTo>
                      <a:lnTo>
                        <a:pt x="62" y="151"/>
                      </a:lnTo>
                      <a:lnTo>
                        <a:pt x="57" y="154"/>
                      </a:lnTo>
                      <a:lnTo>
                        <a:pt x="50" y="157"/>
                      </a:lnTo>
                      <a:lnTo>
                        <a:pt x="41" y="161"/>
                      </a:lnTo>
                      <a:lnTo>
                        <a:pt x="31" y="165"/>
                      </a:lnTo>
                      <a:lnTo>
                        <a:pt x="20" y="170"/>
                      </a:lnTo>
                      <a:lnTo>
                        <a:pt x="11" y="174"/>
                      </a:lnTo>
                      <a:lnTo>
                        <a:pt x="6" y="178"/>
                      </a:lnTo>
                      <a:lnTo>
                        <a:pt x="2" y="181"/>
                      </a:lnTo>
                      <a:lnTo>
                        <a:pt x="1" y="188"/>
                      </a:lnTo>
                      <a:lnTo>
                        <a:pt x="0" y="200"/>
                      </a:lnTo>
                      <a:lnTo>
                        <a:pt x="0" y="217"/>
                      </a:lnTo>
                      <a:lnTo>
                        <a:pt x="1" y="235"/>
                      </a:lnTo>
                      <a:lnTo>
                        <a:pt x="4" y="256"/>
                      </a:lnTo>
                      <a:lnTo>
                        <a:pt x="12" y="277"/>
                      </a:lnTo>
                      <a:lnTo>
                        <a:pt x="24" y="295"/>
                      </a:lnTo>
                      <a:lnTo>
                        <a:pt x="41" y="310"/>
                      </a:lnTo>
                      <a:close/>
                    </a:path>
                  </a:pathLst>
                </a:custGeom>
                <a:solidFill>
                  <a:srgbClr val="284C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5" name="Freeform 139">
                  <a:extLst>
                    <a:ext uri="{FF2B5EF4-FFF2-40B4-BE49-F238E27FC236}">
                      <a16:creationId xmlns:a16="http://schemas.microsoft.com/office/drawing/2014/main" id="{B145B88F-25A5-411F-8328-E56114E118A6}"/>
                    </a:ext>
                  </a:extLst>
                </p:cNvPr>
                <p:cNvSpPr>
                  <a:spLocks noChangeArrowheads="1"/>
                </p:cNvSpPr>
                <p:nvPr/>
              </p:nvSpPr>
              <p:spPr bwMode="auto">
                <a:xfrm>
                  <a:off x="2800" y="3129"/>
                  <a:ext cx="87" cy="26"/>
                </a:xfrm>
                <a:custGeom>
                  <a:avLst/>
                  <a:gdLst>
                    <a:gd name="T0" fmla="*/ 2 w 177"/>
                    <a:gd name="T1" fmla="*/ 0 h 53"/>
                    <a:gd name="T2" fmla="*/ 2 w 177"/>
                    <a:gd name="T3" fmla="*/ 0 h 53"/>
                    <a:gd name="T4" fmla="*/ 2 w 177"/>
                    <a:gd name="T5" fmla="*/ 0 h 53"/>
                    <a:gd name="T6" fmla="*/ 2 w 177"/>
                    <a:gd name="T7" fmla="*/ 0 h 53"/>
                    <a:gd name="T8" fmla="*/ 2 w 177"/>
                    <a:gd name="T9" fmla="*/ 0 h 53"/>
                    <a:gd name="T10" fmla="*/ 2 w 177"/>
                    <a:gd name="T11" fmla="*/ 0 h 53"/>
                    <a:gd name="T12" fmla="*/ 2 w 177"/>
                    <a:gd name="T13" fmla="*/ 0 h 53"/>
                    <a:gd name="T14" fmla="*/ 2 w 177"/>
                    <a:gd name="T15" fmla="*/ 0 h 53"/>
                    <a:gd name="T16" fmla="*/ 2 w 177"/>
                    <a:gd name="T17" fmla="*/ 0 h 53"/>
                    <a:gd name="T18" fmla="*/ 2 w 177"/>
                    <a:gd name="T19" fmla="*/ 0 h 53"/>
                    <a:gd name="T20" fmla="*/ 1 w 177"/>
                    <a:gd name="T21" fmla="*/ 0 h 53"/>
                    <a:gd name="T22" fmla="*/ 1 w 177"/>
                    <a:gd name="T23" fmla="*/ 0 h 53"/>
                    <a:gd name="T24" fmla="*/ 1 w 177"/>
                    <a:gd name="T25" fmla="*/ 0 h 53"/>
                    <a:gd name="T26" fmla="*/ 1 w 177"/>
                    <a:gd name="T27" fmla="*/ 0 h 53"/>
                    <a:gd name="T28" fmla="*/ 1 w 177"/>
                    <a:gd name="T29" fmla="*/ 0 h 53"/>
                    <a:gd name="T30" fmla="*/ 1 w 177"/>
                    <a:gd name="T31" fmla="*/ 0 h 53"/>
                    <a:gd name="T32" fmla="*/ 1 w 177"/>
                    <a:gd name="T33" fmla="*/ 0 h 53"/>
                    <a:gd name="T34" fmla="*/ 1 w 177"/>
                    <a:gd name="T35" fmla="*/ 0 h 53"/>
                    <a:gd name="T36" fmla="*/ 1 w 177"/>
                    <a:gd name="T37" fmla="*/ 0 h 53"/>
                    <a:gd name="T38" fmla="*/ 1 w 177"/>
                    <a:gd name="T39" fmla="*/ 0 h 53"/>
                    <a:gd name="T40" fmla="*/ 0 w 177"/>
                    <a:gd name="T41" fmla="*/ 0 h 53"/>
                    <a:gd name="T42" fmla="*/ 0 w 177"/>
                    <a:gd name="T43" fmla="*/ 0 h 53"/>
                    <a:gd name="T44" fmla="*/ 0 w 177"/>
                    <a:gd name="T45" fmla="*/ 0 h 53"/>
                    <a:gd name="T46" fmla="*/ 0 w 177"/>
                    <a:gd name="T47" fmla="*/ 0 h 53"/>
                    <a:gd name="T48" fmla="*/ 0 w 177"/>
                    <a:gd name="T49" fmla="*/ 0 h 53"/>
                    <a:gd name="T50" fmla="*/ 0 w 177"/>
                    <a:gd name="T51" fmla="*/ 0 h 53"/>
                    <a:gd name="T52" fmla="*/ 0 w 177"/>
                    <a:gd name="T53" fmla="*/ 0 h 53"/>
                    <a:gd name="T54" fmla="*/ 0 w 177"/>
                    <a:gd name="T55" fmla="*/ 0 h 53"/>
                    <a:gd name="T56" fmla="*/ 0 w 177"/>
                    <a:gd name="T57" fmla="*/ 0 h 53"/>
                    <a:gd name="T58" fmla="*/ 0 w 177"/>
                    <a:gd name="T59" fmla="*/ 0 h 53"/>
                    <a:gd name="T60" fmla="*/ 0 w 177"/>
                    <a:gd name="T61" fmla="*/ 0 h 53"/>
                    <a:gd name="T62" fmla="*/ 0 w 177"/>
                    <a:gd name="T63" fmla="*/ 0 h 53"/>
                    <a:gd name="T64" fmla="*/ 0 w 177"/>
                    <a:gd name="T65" fmla="*/ 0 h 53"/>
                    <a:gd name="T66" fmla="*/ 0 w 177"/>
                    <a:gd name="T67" fmla="*/ 0 h 53"/>
                    <a:gd name="T68" fmla="*/ 0 w 177"/>
                    <a:gd name="T69" fmla="*/ 0 h 53"/>
                    <a:gd name="T70" fmla="*/ 0 w 177"/>
                    <a:gd name="T71" fmla="*/ 0 h 53"/>
                    <a:gd name="T72" fmla="*/ 0 w 177"/>
                    <a:gd name="T73" fmla="*/ 0 h 53"/>
                    <a:gd name="T74" fmla="*/ 0 w 177"/>
                    <a:gd name="T75" fmla="*/ 0 h 53"/>
                    <a:gd name="T76" fmla="*/ 0 w 177"/>
                    <a:gd name="T77" fmla="*/ 0 h 53"/>
                    <a:gd name="T78" fmla="*/ 0 w 177"/>
                    <a:gd name="T79" fmla="*/ 0 h 53"/>
                    <a:gd name="T80" fmla="*/ 0 w 177"/>
                    <a:gd name="T81" fmla="*/ 0 h 53"/>
                    <a:gd name="T82" fmla="*/ 0 w 177"/>
                    <a:gd name="T83" fmla="*/ 0 h 53"/>
                    <a:gd name="T84" fmla="*/ 1 w 177"/>
                    <a:gd name="T85" fmla="*/ 0 h 53"/>
                    <a:gd name="T86" fmla="*/ 1 w 177"/>
                    <a:gd name="T87" fmla="*/ 0 h 53"/>
                    <a:gd name="T88" fmla="*/ 1 w 177"/>
                    <a:gd name="T89" fmla="*/ 0 h 53"/>
                    <a:gd name="T90" fmla="*/ 1 w 177"/>
                    <a:gd name="T91" fmla="*/ 0 h 53"/>
                    <a:gd name="T92" fmla="*/ 1 w 177"/>
                    <a:gd name="T93" fmla="*/ 0 h 53"/>
                    <a:gd name="T94" fmla="*/ 1 w 177"/>
                    <a:gd name="T95" fmla="*/ 0 h 53"/>
                    <a:gd name="T96" fmla="*/ 1 w 177"/>
                    <a:gd name="T97" fmla="*/ 0 h 53"/>
                    <a:gd name="T98" fmla="*/ 1 w 177"/>
                    <a:gd name="T99" fmla="*/ 0 h 53"/>
                    <a:gd name="T100" fmla="*/ 1 w 177"/>
                    <a:gd name="T101" fmla="*/ 0 h 53"/>
                    <a:gd name="T102" fmla="*/ 1 w 177"/>
                    <a:gd name="T103" fmla="*/ 0 h 53"/>
                    <a:gd name="T104" fmla="*/ 2 w 177"/>
                    <a:gd name="T105" fmla="*/ 0 h 53"/>
                    <a:gd name="T106" fmla="*/ 2 w 177"/>
                    <a:gd name="T107" fmla="*/ 0 h 53"/>
                    <a:gd name="T108" fmla="*/ 2 w 177"/>
                    <a:gd name="T109" fmla="*/ 0 h 53"/>
                    <a:gd name="T110" fmla="*/ 2 w 177"/>
                    <a:gd name="T111" fmla="*/ 0 h 53"/>
                    <a:gd name="T112" fmla="*/ 2 w 177"/>
                    <a:gd name="T113" fmla="*/ 0 h 5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77" h="53">
                      <a:moveTo>
                        <a:pt x="177" y="44"/>
                      </a:moveTo>
                      <a:lnTo>
                        <a:pt x="172" y="38"/>
                      </a:lnTo>
                      <a:lnTo>
                        <a:pt x="169" y="35"/>
                      </a:lnTo>
                      <a:lnTo>
                        <a:pt x="164" y="31"/>
                      </a:lnTo>
                      <a:lnTo>
                        <a:pt x="159" y="28"/>
                      </a:lnTo>
                      <a:lnTo>
                        <a:pt x="155" y="27"/>
                      </a:lnTo>
                      <a:lnTo>
                        <a:pt x="150" y="25"/>
                      </a:lnTo>
                      <a:lnTo>
                        <a:pt x="146" y="25"/>
                      </a:lnTo>
                      <a:lnTo>
                        <a:pt x="140" y="25"/>
                      </a:lnTo>
                      <a:lnTo>
                        <a:pt x="134" y="25"/>
                      </a:lnTo>
                      <a:lnTo>
                        <a:pt x="127" y="25"/>
                      </a:lnTo>
                      <a:lnTo>
                        <a:pt x="119" y="25"/>
                      </a:lnTo>
                      <a:lnTo>
                        <a:pt x="112" y="23"/>
                      </a:lnTo>
                      <a:lnTo>
                        <a:pt x="104" y="22"/>
                      </a:lnTo>
                      <a:lnTo>
                        <a:pt x="97" y="20"/>
                      </a:lnTo>
                      <a:lnTo>
                        <a:pt x="91" y="18"/>
                      </a:lnTo>
                      <a:lnTo>
                        <a:pt x="86" y="14"/>
                      </a:lnTo>
                      <a:lnTo>
                        <a:pt x="81" y="11"/>
                      </a:lnTo>
                      <a:lnTo>
                        <a:pt x="75" y="7"/>
                      </a:lnTo>
                      <a:lnTo>
                        <a:pt x="70" y="4"/>
                      </a:lnTo>
                      <a:lnTo>
                        <a:pt x="64" y="1"/>
                      </a:lnTo>
                      <a:lnTo>
                        <a:pt x="57" y="0"/>
                      </a:lnTo>
                      <a:lnTo>
                        <a:pt x="51" y="0"/>
                      </a:lnTo>
                      <a:lnTo>
                        <a:pt x="44" y="1"/>
                      </a:lnTo>
                      <a:lnTo>
                        <a:pt x="38" y="5"/>
                      </a:lnTo>
                      <a:lnTo>
                        <a:pt x="33" y="10"/>
                      </a:lnTo>
                      <a:lnTo>
                        <a:pt x="28" y="14"/>
                      </a:lnTo>
                      <a:lnTo>
                        <a:pt x="22" y="19"/>
                      </a:lnTo>
                      <a:lnTo>
                        <a:pt x="18" y="23"/>
                      </a:lnTo>
                      <a:lnTo>
                        <a:pt x="13" y="28"/>
                      </a:lnTo>
                      <a:lnTo>
                        <a:pt x="10" y="31"/>
                      </a:lnTo>
                      <a:lnTo>
                        <a:pt x="5" y="34"/>
                      </a:lnTo>
                      <a:lnTo>
                        <a:pt x="0" y="36"/>
                      </a:lnTo>
                      <a:lnTo>
                        <a:pt x="8" y="36"/>
                      </a:lnTo>
                      <a:lnTo>
                        <a:pt x="14" y="36"/>
                      </a:lnTo>
                      <a:lnTo>
                        <a:pt x="18" y="38"/>
                      </a:lnTo>
                      <a:lnTo>
                        <a:pt x="22" y="41"/>
                      </a:lnTo>
                      <a:lnTo>
                        <a:pt x="27" y="43"/>
                      </a:lnTo>
                      <a:lnTo>
                        <a:pt x="34" y="45"/>
                      </a:lnTo>
                      <a:lnTo>
                        <a:pt x="43" y="48"/>
                      </a:lnTo>
                      <a:lnTo>
                        <a:pt x="53" y="50"/>
                      </a:lnTo>
                      <a:lnTo>
                        <a:pt x="64" y="51"/>
                      </a:lnTo>
                      <a:lnTo>
                        <a:pt x="73" y="52"/>
                      </a:lnTo>
                      <a:lnTo>
                        <a:pt x="79" y="53"/>
                      </a:lnTo>
                      <a:lnTo>
                        <a:pt x="82" y="52"/>
                      </a:lnTo>
                      <a:lnTo>
                        <a:pt x="83" y="50"/>
                      </a:lnTo>
                      <a:lnTo>
                        <a:pt x="85" y="46"/>
                      </a:lnTo>
                      <a:lnTo>
                        <a:pt x="88" y="43"/>
                      </a:lnTo>
                      <a:lnTo>
                        <a:pt x="94" y="42"/>
                      </a:lnTo>
                      <a:lnTo>
                        <a:pt x="99" y="42"/>
                      </a:lnTo>
                      <a:lnTo>
                        <a:pt x="109" y="43"/>
                      </a:lnTo>
                      <a:lnTo>
                        <a:pt x="120" y="43"/>
                      </a:lnTo>
                      <a:lnTo>
                        <a:pt x="133" y="44"/>
                      </a:lnTo>
                      <a:lnTo>
                        <a:pt x="146" y="44"/>
                      </a:lnTo>
                      <a:lnTo>
                        <a:pt x="158" y="45"/>
                      </a:lnTo>
                      <a:lnTo>
                        <a:pt x="169" y="44"/>
                      </a:lnTo>
                      <a:lnTo>
                        <a:pt x="177" y="44"/>
                      </a:lnTo>
                      <a:close/>
                    </a:path>
                  </a:pathLst>
                </a:custGeom>
                <a:solidFill>
                  <a:srgbClr val="284C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6" name="Freeform 140">
                  <a:extLst>
                    <a:ext uri="{FF2B5EF4-FFF2-40B4-BE49-F238E27FC236}">
                      <a16:creationId xmlns:a16="http://schemas.microsoft.com/office/drawing/2014/main" id="{A579A924-BCFF-44C2-B46F-D20DE1644E96}"/>
                    </a:ext>
                  </a:extLst>
                </p:cNvPr>
                <p:cNvSpPr>
                  <a:spLocks noChangeArrowheads="1"/>
                </p:cNvSpPr>
                <p:nvPr/>
              </p:nvSpPr>
              <p:spPr bwMode="auto">
                <a:xfrm>
                  <a:off x="1981" y="2955"/>
                  <a:ext cx="92" cy="129"/>
                </a:xfrm>
                <a:custGeom>
                  <a:avLst/>
                  <a:gdLst>
                    <a:gd name="T0" fmla="*/ 2 w 184"/>
                    <a:gd name="T1" fmla="*/ 4 h 260"/>
                    <a:gd name="T2" fmla="*/ 2 w 184"/>
                    <a:gd name="T3" fmla="*/ 4 h 260"/>
                    <a:gd name="T4" fmla="*/ 2 w 184"/>
                    <a:gd name="T5" fmla="*/ 4 h 260"/>
                    <a:gd name="T6" fmla="*/ 2 w 184"/>
                    <a:gd name="T7" fmla="*/ 4 h 260"/>
                    <a:gd name="T8" fmla="*/ 2 w 184"/>
                    <a:gd name="T9" fmla="*/ 4 h 260"/>
                    <a:gd name="T10" fmla="*/ 1 w 184"/>
                    <a:gd name="T11" fmla="*/ 4 h 260"/>
                    <a:gd name="T12" fmla="*/ 1 w 184"/>
                    <a:gd name="T13" fmla="*/ 4 h 260"/>
                    <a:gd name="T14" fmla="*/ 1 w 184"/>
                    <a:gd name="T15" fmla="*/ 3 h 260"/>
                    <a:gd name="T16" fmla="*/ 0 w 184"/>
                    <a:gd name="T17" fmla="*/ 3 h 260"/>
                    <a:gd name="T18" fmla="*/ 0 w 184"/>
                    <a:gd name="T19" fmla="*/ 0 h 260"/>
                    <a:gd name="T20" fmla="*/ 1 w 184"/>
                    <a:gd name="T21" fmla="*/ 0 h 260"/>
                    <a:gd name="T22" fmla="*/ 1 w 184"/>
                    <a:gd name="T23" fmla="*/ 0 h 260"/>
                    <a:gd name="T24" fmla="*/ 1 w 184"/>
                    <a:gd name="T25" fmla="*/ 0 h 260"/>
                    <a:gd name="T26" fmla="*/ 1 w 184"/>
                    <a:gd name="T27" fmla="*/ 0 h 260"/>
                    <a:gd name="T28" fmla="*/ 1 w 184"/>
                    <a:gd name="T29" fmla="*/ 0 h 260"/>
                    <a:gd name="T30" fmla="*/ 1 w 184"/>
                    <a:gd name="T31" fmla="*/ 0 h 260"/>
                    <a:gd name="T32" fmla="*/ 1 w 184"/>
                    <a:gd name="T33" fmla="*/ 0 h 260"/>
                    <a:gd name="T34" fmla="*/ 1 w 184"/>
                    <a:gd name="T35" fmla="*/ 0 h 260"/>
                    <a:gd name="T36" fmla="*/ 1 w 184"/>
                    <a:gd name="T37" fmla="*/ 0 h 260"/>
                    <a:gd name="T38" fmla="*/ 1 w 184"/>
                    <a:gd name="T39" fmla="*/ 0 h 260"/>
                    <a:gd name="T40" fmla="*/ 2 w 184"/>
                    <a:gd name="T41" fmla="*/ 0 h 260"/>
                    <a:gd name="T42" fmla="*/ 2 w 184"/>
                    <a:gd name="T43" fmla="*/ 0 h 260"/>
                    <a:gd name="T44" fmla="*/ 2 w 184"/>
                    <a:gd name="T45" fmla="*/ 0 h 260"/>
                    <a:gd name="T46" fmla="*/ 1 w 184"/>
                    <a:gd name="T47" fmla="*/ 0 h 260"/>
                    <a:gd name="T48" fmla="*/ 1 w 184"/>
                    <a:gd name="T49" fmla="*/ 1 h 260"/>
                    <a:gd name="T50" fmla="*/ 1 w 184"/>
                    <a:gd name="T51" fmla="*/ 1 h 260"/>
                    <a:gd name="T52" fmla="*/ 2 w 184"/>
                    <a:gd name="T53" fmla="*/ 1 h 260"/>
                    <a:gd name="T54" fmla="*/ 2 w 184"/>
                    <a:gd name="T55" fmla="*/ 1 h 260"/>
                    <a:gd name="T56" fmla="*/ 2 w 184"/>
                    <a:gd name="T57" fmla="*/ 1 h 260"/>
                    <a:gd name="T58" fmla="*/ 2 w 184"/>
                    <a:gd name="T59" fmla="*/ 1 h 260"/>
                    <a:gd name="T60" fmla="*/ 2 w 184"/>
                    <a:gd name="T61" fmla="*/ 2 h 260"/>
                    <a:gd name="T62" fmla="*/ 2 w 184"/>
                    <a:gd name="T63" fmla="*/ 2 h 260"/>
                    <a:gd name="T64" fmla="*/ 2 w 184"/>
                    <a:gd name="T65" fmla="*/ 2 h 260"/>
                    <a:gd name="T66" fmla="*/ 2 w 184"/>
                    <a:gd name="T67" fmla="*/ 2 h 260"/>
                    <a:gd name="T68" fmla="*/ 2 w 184"/>
                    <a:gd name="T69" fmla="*/ 2 h 260"/>
                    <a:gd name="T70" fmla="*/ 3 w 184"/>
                    <a:gd name="T71" fmla="*/ 2 h 260"/>
                    <a:gd name="T72" fmla="*/ 3 w 184"/>
                    <a:gd name="T73" fmla="*/ 2 h 260"/>
                    <a:gd name="T74" fmla="*/ 3 w 184"/>
                    <a:gd name="T75" fmla="*/ 2 h 260"/>
                    <a:gd name="T76" fmla="*/ 3 w 184"/>
                    <a:gd name="T77" fmla="*/ 2 h 260"/>
                    <a:gd name="T78" fmla="*/ 3 w 184"/>
                    <a:gd name="T79" fmla="*/ 3 h 260"/>
                    <a:gd name="T80" fmla="*/ 3 w 184"/>
                    <a:gd name="T81" fmla="*/ 3 h 260"/>
                    <a:gd name="T82" fmla="*/ 3 w 184"/>
                    <a:gd name="T83" fmla="*/ 3 h 260"/>
                    <a:gd name="T84" fmla="*/ 3 w 184"/>
                    <a:gd name="T85" fmla="*/ 3 h 260"/>
                    <a:gd name="T86" fmla="*/ 3 w 184"/>
                    <a:gd name="T87" fmla="*/ 3 h 260"/>
                    <a:gd name="T88" fmla="*/ 3 w 184"/>
                    <a:gd name="T89" fmla="*/ 3 h 260"/>
                    <a:gd name="T90" fmla="*/ 3 w 184"/>
                    <a:gd name="T91" fmla="*/ 3 h 260"/>
                    <a:gd name="T92" fmla="*/ 3 w 184"/>
                    <a:gd name="T93" fmla="*/ 3 h 260"/>
                    <a:gd name="T94" fmla="*/ 3 w 184"/>
                    <a:gd name="T95" fmla="*/ 3 h 260"/>
                    <a:gd name="T96" fmla="*/ 3 w 184"/>
                    <a:gd name="T97" fmla="*/ 3 h 260"/>
                    <a:gd name="T98" fmla="*/ 3 w 184"/>
                    <a:gd name="T99" fmla="*/ 3 h 260"/>
                    <a:gd name="T100" fmla="*/ 3 w 184"/>
                    <a:gd name="T101" fmla="*/ 3 h 260"/>
                    <a:gd name="T102" fmla="*/ 3 w 184"/>
                    <a:gd name="T103" fmla="*/ 3 h 260"/>
                    <a:gd name="T104" fmla="*/ 2 w 184"/>
                    <a:gd name="T105" fmla="*/ 4 h 260"/>
                    <a:gd name="T106" fmla="*/ 2 w 184"/>
                    <a:gd name="T107" fmla="*/ 4 h 2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4" h="260">
                      <a:moveTo>
                        <a:pt x="122" y="259"/>
                      </a:moveTo>
                      <a:lnTo>
                        <a:pt x="113" y="259"/>
                      </a:lnTo>
                      <a:lnTo>
                        <a:pt x="100" y="260"/>
                      </a:lnTo>
                      <a:lnTo>
                        <a:pt x="84" y="260"/>
                      </a:lnTo>
                      <a:lnTo>
                        <a:pt x="66" y="260"/>
                      </a:lnTo>
                      <a:lnTo>
                        <a:pt x="46" y="259"/>
                      </a:lnTo>
                      <a:lnTo>
                        <a:pt x="29" y="257"/>
                      </a:lnTo>
                      <a:lnTo>
                        <a:pt x="13" y="254"/>
                      </a:lnTo>
                      <a:lnTo>
                        <a:pt x="0" y="249"/>
                      </a:lnTo>
                      <a:lnTo>
                        <a:pt x="0" y="16"/>
                      </a:lnTo>
                      <a:lnTo>
                        <a:pt x="3" y="13"/>
                      </a:lnTo>
                      <a:lnTo>
                        <a:pt x="12" y="6"/>
                      </a:lnTo>
                      <a:lnTo>
                        <a:pt x="21" y="0"/>
                      </a:lnTo>
                      <a:lnTo>
                        <a:pt x="29" y="0"/>
                      </a:lnTo>
                      <a:lnTo>
                        <a:pt x="33" y="4"/>
                      </a:lnTo>
                      <a:lnTo>
                        <a:pt x="39" y="8"/>
                      </a:lnTo>
                      <a:lnTo>
                        <a:pt x="46" y="13"/>
                      </a:lnTo>
                      <a:lnTo>
                        <a:pt x="52" y="16"/>
                      </a:lnTo>
                      <a:lnTo>
                        <a:pt x="58" y="21"/>
                      </a:lnTo>
                      <a:lnTo>
                        <a:pt x="63" y="24"/>
                      </a:lnTo>
                      <a:lnTo>
                        <a:pt x="66" y="28"/>
                      </a:lnTo>
                      <a:lnTo>
                        <a:pt x="67" y="30"/>
                      </a:lnTo>
                      <a:lnTo>
                        <a:pt x="65" y="38"/>
                      </a:lnTo>
                      <a:lnTo>
                        <a:pt x="61" y="50"/>
                      </a:lnTo>
                      <a:lnTo>
                        <a:pt x="59" y="64"/>
                      </a:lnTo>
                      <a:lnTo>
                        <a:pt x="59" y="76"/>
                      </a:lnTo>
                      <a:lnTo>
                        <a:pt x="66" y="100"/>
                      </a:lnTo>
                      <a:lnTo>
                        <a:pt x="74" y="111"/>
                      </a:lnTo>
                      <a:lnTo>
                        <a:pt x="80" y="115"/>
                      </a:lnTo>
                      <a:lnTo>
                        <a:pt x="84" y="121"/>
                      </a:lnTo>
                      <a:lnTo>
                        <a:pt x="90" y="131"/>
                      </a:lnTo>
                      <a:lnTo>
                        <a:pt x="99" y="145"/>
                      </a:lnTo>
                      <a:lnTo>
                        <a:pt x="109" y="158"/>
                      </a:lnTo>
                      <a:lnTo>
                        <a:pt x="118" y="164"/>
                      </a:lnTo>
                      <a:lnTo>
                        <a:pt x="123" y="165"/>
                      </a:lnTo>
                      <a:lnTo>
                        <a:pt x="131" y="169"/>
                      </a:lnTo>
                      <a:lnTo>
                        <a:pt x="142" y="174"/>
                      </a:lnTo>
                      <a:lnTo>
                        <a:pt x="153" y="181"/>
                      </a:lnTo>
                      <a:lnTo>
                        <a:pt x="165" y="187"/>
                      </a:lnTo>
                      <a:lnTo>
                        <a:pt x="174" y="194"/>
                      </a:lnTo>
                      <a:lnTo>
                        <a:pt x="181" y="201"/>
                      </a:lnTo>
                      <a:lnTo>
                        <a:pt x="184" y="205"/>
                      </a:lnTo>
                      <a:lnTo>
                        <a:pt x="184" y="213"/>
                      </a:lnTo>
                      <a:lnTo>
                        <a:pt x="181" y="218"/>
                      </a:lnTo>
                      <a:lnTo>
                        <a:pt x="175" y="222"/>
                      </a:lnTo>
                      <a:lnTo>
                        <a:pt x="167" y="225"/>
                      </a:lnTo>
                      <a:lnTo>
                        <a:pt x="162" y="227"/>
                      </a:lnTo>
                      <a:lnTo>
                        <a:pt x="158" y="232"/>
                      </a:lnTo>
                      <a:lnTo>
                        <a:pt x="152" y="236"/>
                      </a:lnTo>
                      <a:lnTo>
                        <a:pt x="145" y="243"/>
                      </a:lnTo>
                      <a:lnTo>
                        <a:pt x="139" y="249"/>
                      </a:lnTo>
                      <a:lnTo>
                        <a:pt x="133" y="255"/>
                      </a:lnTo>
                      <a:lnTo>
                        <a:pt x="127" y="258"/>
                      </a:lnTo>
                      <a:lnTo>
                        <a:pt x="122" y="259"/>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7" name="Freeform 141">
                  <a:extLst>
                    <a:ext uri="{FF2B5EF4-FFF2-40B4-BE49-F238E27FC236}">
                      <a16:creationId xmlns:a16="http://schemas.microsoft.com/office/drawing/2014/main" id="{7FEE8795-6C75-4A5E-907E-43383DFE202F}"/>
                    </a:ext>
                  </a:extLst>
                </p:cNvPr>
                <p:cNvSpPr>
                  <a:spLocks noChangeArrowheads="1"/>
                </p:cNvSpPr>
                <p:nvPr/>
              </p:nvSpPr>
              <p:spPr bwMode="auto">
                <a:xfrm>
                  <a:off x="1981" y="3035"/>
                  <a:ext cx="92" cy="48"/>
                </a:xfrm>
                <a:custGeom>
                  <a:avLst/>
                  <a:gdLst>
                    <a:gd name="T0" fmla="*/ 2 w 184"/>
                    <a:gd name="T1" fmla="*/ 0 h 96"/>
                    <a:gd name="T2" fmla="*/ 2 w 184"/>
                    <a:gd name="T3" fmla="*/ 1 h 96"/>
                    <a:gd name="T4" fmla="*/ 3 w 184"/>
                    <a:gd name="T5" fmla="*/ 1 h 96"/>
                    <a:gd name="T6" fmla="*/ 3 w 184"/>
                    <a:gd name="T7" fmla="*/ 1 h 96"/>
                    <a:gd name="T8" fmla="*/ 3 w 184"/>
                    <a:gd name="T9" fmla="*/ 1 h 96"/>
                    <a:gd name="T10" fmla="*/ 3 w 184"/>
                    <a:gd name="T11" fmla="*/ 1 h 96"/>
                    <a:gd name="T12" fmla="*/ 3 w 184"/>
                    <a:gd name="T13" fmla="*/ 1 h 96"/>
                    <a:gd name="T14" fmla="*/ 3 w 184"/>
                    <a:gd name="T15" fmla="*/ 1 h 96"/>
                    <a:gd name="T16" fmla="*/ 3 w 184"/>
                    <a:gd name="T17" fmla="*/ 1 h 96"/>
                    <a:gd name="T18" fmla="*/ 3 w 184"/>
                    <a:gd name="T19" fmla="*/ 1 h 96"/>
                    <a:gd name="T20" fmla="*/ 3 w 184"/>
                    <a:gd name="T21" fmla="*/ 1 h 96"/>
                    <a:gd name="T22" fmla="*/ 3 w 184"/>
                    <a:gd name="T23" fmla="*/ 1 h 96"/>
                    <a:gd name="T24" fmla="*/ 3 w 184"/>
                    <a:gd name="T25" fmla="*/ 1 h 96"/>
                    <a:gd name="T26" fmla="*/ 3 w 184"/>
                    <a:gd name="T27" fmla="*/ 1 h 96"/>
                    <a:gd name="T28" fmla="*/ 3 w 184"/>
                    <a:gd name="T29" fmla="*/ 2 h 96"/>
                    <a:gd name="T30" fmla="*/ 3 w 184"/>
                    <a:gd name="T31" fmla="*/ 2 h 96"/>
                    <a:gd name="T32" fmla="*/ 3 w 184"/>
                    <a:gd name="T33" fmla="*/ 2 h 96"/>
                    <a:gd name="T34" fmla="*/ 3 w 184"/>
                    <a:gd name="T35" fmla="*/ 2 h 96"/>
                    <a:gd name="T36" fmla="*/ 3 w 184"/>
                    <a:gd name="T37" fmla="*/ 2 h 96"/>
                    <a:gd name="T38" fmla="*/ 2 w 184"/>
                    <a:gd name="T39" fmla="*/ 2 h 96"/>
                    <a:gd name="T40" fmla="*/ 2 w 184"/>
                    <a:gd name="T41" fmla="*/ 2 h 96"/>
                    <a:gd name="T42" fmla="*/ 2 w 184"/>
                    <a:gd name="T43" fmla="*/ 2 h 96"/>
                    <a:gd name="T44" fmla="*/ 2 w 184"/>
                    <a:gd name="T45" fmla="*/ 2 h 96"/>
                    <a:gd name="T46" fmla="*/ 2 w 184"/>
                    <a:gd name="T47" fmla="*/ 2 h 96"/>
                    <a:gd name="T48" fmla="*/ 2 w 184"/>
                    <a:gd name="T49" fmla="*/ 2 h 96"/>
                    <a:gd name="T50" fmla="*/ 1 w 184"/>
                    <a:gd name="T51" fmla="*/ 2 h 96"/>
                    <a:gd name="T52" fmla="*/ 1 w 184"/>
                    <a:gd name="T53" fmla="*/ 2 h 96"/>
                    <a:gd name="T54" fmla="*/ 1 w 184"/>
                    <a:gd name="T55" fmla="*/ 2 h 96"/>
                    <a:gd name="T56" fmla="*/ 0 w 184"/>
                    <a:gd name="T57" fmla="*/ 2 h 96"/>
                    <a:gd name="T58" fmla="*/ 0 w 184"/>
                    <a:gd name="T59" fmla="*/ 1 h 96"/>
                    <a:gd name="T60" fmla="*/ 1 w 184"/>
                    <a:gd name="T61" fmla="*/ 1 h 96"/>
                    <a:gd name="T62" fmla="*/ 1 w 184"/>
                    <a:gd name="T63" fmla="*/ 1 h 96"/>
                    <a:gd name="T64" fmla="*/ 1 w 184"/>
                    <a:gd name="T65" fmla="*/ 1 h 96"/>
                    <a:gd name="T66" fmla="*/ 1 w 184"/>
                    <a:gd name="T67" fmla="*/ 1 h 96"/>
                    <a:gd name="T68" fmla="*/ 1 w 184"/>
                    <a:gd name="T69" fmla="*/ 1 h 96"/>
                    <a:gd name="T70" fmla="*/ 1 w 184"/>
                    <a:gd name="T71" fmla="*/ 1 h 96"/>
                    <a:gd name="T72" fmla="*/ 1 w 184"/>
                    <a:gd name="T73" fmla="*/ 1 h 96"/>
                    <a:gd name="T74" fmla="*/ 1 w 184"/>
                    <a:gd name="T75" fmla="*/ 1 h 96"/>
                    <a:gd name="T76" fmla="*/ 1 w 184"/>
                    <a:gd name="T77" fmla="*/ 1 h 96"/>
                    <a:gd name="T78" fmla="*/ 2 w 184"/>
                    <a:gd name="T79" fmla="*/ 1 h 96"/>
                    <a:gd name="T80" fmla="*/ 2 w 184"/>
                    <a:gd name="T81" fmla="*/ 1 h 96"/>
                    <a:gd name="T82" fmla="*/ 2 w 184"/>
                    <a:gd name="T83" fmla="*/ 1 h 96"/>
                    <a:gd name="T84" fmla="*/ 2 w 184"/>
                    <a:gd name="T85" fmla="*/ 1 h 96"/>
                    <a:gd name="T86" fmla="*/ 2 w 184"/>
                    <a:gd name="T87" fmla="*/ 1 h 96"/>
                    <a:gd name="T88" fmla="*/ 2 w 184"/>
                    <a:gd name="T89" fmla="*/ 0 h 96"/>
                    <a:gd name="T90" fmla="*/ 2 w 184"/>
                    <a:gd name="T91" fmla="*/ 0 h 9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84" h="96">
                      <a:moveTo>
                        <a:pt x="118" y="0"/>
                      </a:moveTo>
                      <a:lnTo>
                        <a:pt x="123" y="1"/>
                      </a:lnTo>
                      <a:lnTo>
                        <a:pt x="131" y="5"/>
                      </a:lnTo>
                      <a:lnTo>
                        <a:pt x="142" y="10"/>
                      </a:lnTo>
                      <a:lnTo>
                        <a:pt x="153" y="17"/>
                      </a:lnTo>
                      <a:lnTo>
                        <a:pt x="165" y="23"/>
                      </a:lnTo>
                      <a:lnTo>
                        <a:pt x="174" y="30"/>
                      </a:lnTo>
                      <a:lnTo>
                        <a:pt x="181" y="37"/>
                      </a:lnTo>
                      <a:lnTo>
                        <a:pt x="184" y="41"/>
                      </a:lnTo>
                      <a:lnTo>
                        <a:pt x="184" y="49"/>
                      </a:lnTo>
                      <a:lnTo>
                        <a:pt x="181" y="54"/>
                      </a:lnTo>
                      <a:lnTo>
                        <a:pt x="175" y="58"/>
                      </a:lnTo>
                      <a:lnTo>
                        <a:pt x="167" y="61"/>
                      </a:lnTo>
                      <a:lnTo>
                        <a:pt x="162" y="63"/>
                      </a:lnTo>
                      <a:lnTo>
                        <a:pt x="158" y="68"/>
                      </a:lnTo>
                      <a:lnTo>
                        <a:pt x="152" y="72"/>
                      </a:lnTo>
                      <a:lnTo>
                        <a:pt x="145" y="79"/>
                      </a:lnTo>
                      <a:lnTo>
                        <a:pt x="139" y="85"/>
                      </a:lnTo>
                      <a:lnTo>
                        <a:pt x="133" y="91"/>
                      </a:lnTo>
                      <a:lnTo>
                        <a:pt x="127" y="94"/>
                      </a:lnTo>
                      <a:lnTo>
                        <a:pt x="122" y="95"/>
                      </a:lnTo>
                      <a:lnTo>
                        <a:pt x="113" y="95"/>
                      </a:lnTo>
                      <a:lnTo>
                        <a:pt x="100" y="96"/>
                      </a:lnTo>
                      <a:lnTo>
                        <a:pt x="84" y="96"/>
                      </a:lnTo>
                      <a:lnTo>
                        <a:pt x="66" y="96"/>
                      </a:lnTo>
                      <a:lnTo>
                        <a:pt x="46" y="95"/>
                      </a:lnTo>
                      <a:lnTo>
                        <a:pt x="29" y="93"/>
                      </a:lnTo>
                      <a:lnTo>
                        <a:pt x="13" y="90"/>
                      </a:lnTo>
                      <a:lnTo>
                        <a:pt x="0" y="85"/>
                      </a:lnTo>
                      <a:lnTo>
                        <a:pt x="0" y="29"/>
                      </a:lnTo>
                      <a:lnTo>
                        <a:pt x="6" y="27"/>
                      </a:lnTo>
                      <a:lnTo>
                        <a:pt x="13" y="26"/>
                      </a:lnTo>
                      <a:lnTo>
                        <a:pt x="21" y="24"/>
                      </a:lnTo>
                      <a:lnTo>
                        <a:pt x="30" y="22"/>
                      </a:lnTo>
                      <a:lnTo>
                        <a:pt x="38" y="19"/>
                      </a:lnTo>
                      <a:lnTo>
                        <a:pt x="45" y="17"/>
                      </a:lnTo>
                      <a:lnTo>
                        <a:pt x="52" y="16"/>
                      </a:lnTo>
                      <a:lnTo>
                        <a:pt x="56" y="15"/>
                      </a:lnTo>
                      <a:lnTo>
                        <a:pt x="61" y="14"/>
                      </a:lnTo>
                      <a:lnTo>
                        <a:pt x="67" y="11"/>
                      </a:lnTo>
                      <a:lnTo>
                        <a:pt x="74" y="9"/>
                      </a:lnTo>
                      <a:lnTo>
                        <a:pt x="82" y="5"/>
                      </a:lnTo>
                      <a:lnTo>
                        <a:pt x="91" y="3"/>
                      </a:lnTo>
                      <a:lnTo>
                        <a:pt x="100" y="1"/>
                      </a:lnTo>
                      <a:lnTo>
                        <a:pt x="108" y="0"/>
                      </a:lnTo>
                      <a:lnTo>
                        <a:pt x="118" y="0"/>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8" name="Freeform 142">
                  <a:extLst>
                    <a:ext uri="{FF2B5EF4-FFF2-40B4-BE49-F238E27FC236}">
                      <a16:creationId xmlns:a16="http://schemas.microsoft.com/office/drawing/2014/main" id="{230D5571-DD05-45E5-9CB0-A12BD3F3F411}"/>
                    </a:ext>
                  </a:extLst>
                </p:cNvPr>
                <p:cNvSpPr>
                  <a:spLocks noChangeArrowheads="1"/>
                </p:cNvSpPr>
                <p:nvPr/>
              </p:nvSpPr>
              <p:spPr bwMode="auto">
                <a:xfrm>
                  <a:off x="2110" y="3034"/>
                  <a:ext cx="48" cy="46"/>
                </a:xfrm>
                <a:custGeom>
                  <a:avLst/>
                  <a:gdLst>
                    <a:gd name="T0" fmla="*/ 2 w 95"/>
                    <a:gd name="T1" fmla="*/ 1 h 94"/>
                    <a:gd name="T2" fmla="*/ 2 w 95"/>
                    <a:gd name="T3" fmla="*/ 1 h 94"/>
                    <a:gd name="T4" fmla="*/ 2 w 95"/>
                    <a:gd name="T5" fmla="*/ 1 h 94"/>
                    <a:gd name="T6" fmla="*/ 2 w 95"/>
                    <a:gd name="T7" fmla="*/ 1 h 94"/>
                    <a:gd name="T8" fmla="*/ 2 w 95"/>
                    <a:gd name="T9" fmla="*/ 1 h 94"/>
                    <a:gd name="T10" fmla="*/ 1 w 95"/>
                    <a:gd name="T11" fmla="*/ 1 h 94"/>
                    <a:gd name="T12" fmla="*/ 1 w 95"/>
                    <a:gd name="T13" fmla="*/ 1 h 94"/>
                    <a:gd name="T14" fmla="*/ 1 w 95"/>
                    <a:gd name="T15" fmla="*/ 1 h 94"/>
                    <a:gd name="T16" fmla="*/ 1 w 95"/>
                    <a:gd name="T17" fmla="*/ 1 h 94"/>
                    <a:gd name="T18" fmla="*/ 1 w 95"/>
                    <a:gd name="T19" fmla="*/ 1 h 94"/>
                    <a:gd name="T20" fmla="*/ 1 w 95"/>
                    <a:gd name="T21" fmla="*/ 0 h 94"/>
                    <a:gd name="T22" fmla="*/ 1 w 95"/>
                    <a:gd name="T23" fmla="*/ 0 h 94"/>
                    <a:gd name="T24" fmla="*/ 1 w 95"/>
                    <a:gd name="T25" fmla="*/ 0 h 94"/>
                    <a:gd name="T26" fmla="*/ 1 w 95"/>
                    <a:gd name="T27" fmla="*/ 0 h 94"/>
                    <a:gd name="T28" fmla="*/ 1 w 95"/>
                    <a:gd name="T29" fmla="*/ 0 h 94"/>
                    <a:gd name="T30" fmla="*/ 1 w 95"/>
                    <a:gd name="T31" fmla="*/ 0 h 94"/>
                    <a:gd name="T32" fmla="*/ 0 w 95"/>
                    <a:gd name="T33" fmla="*/ 0 h 94"/>
                    <a:gd name="T34" fmla="*/ 0 w 95"/>
                    <a:gd name="T35" fmla="*/ 0 h 94"/>
                    <a:gd name="T36" fmla="*/ 0 w 95"/>
                    <a:gd name="T37" fmla="*/ 0 h 94"/>
                    <a:gd name="T38" fmla="*/ 1 w 95"/>
                    <a:gd name="T39" fmla="*/ 0 h 94"/>
                    <a:gd name="T40" fmla="*/ 1 w 95"/>
                    <a:gd name="T41" fmla="*/ 0 h 94"/>
                    <a:gd name="T42" fmla="*/ 1 w 95"/>
                    <a:gd name="T43" fmla="*/ 0 h 94"/>
                    <a:gd name="T44" fmla="*/ 1 w 95"/>
                    <a:gd name="T45" fmla="*/ 0 h 94"/>
                    <a:gd name="T46" fmla="*/ 1 w 95"/>
                    <a:gd name="T47" fmla="*/ 0 h 94"/>
                    <a:gd name="T48" fmla="*/ 1 w 95"/>
                    <a:gd name="T49" fmla="*/ 0 h 94"/>
                    <a:gd name="T50" fmla="*/ 1 w 95"/>
                    <a:gd name="T51" fmla="*/ 0 h 94"/>
                    <a:gd name="T52" fmla="*/ 1 w 95"/>
                    <a:gd name="T53" fmla="*/ 0 h 94"/>
                    <a:gd name="T54" fmla="*/ 1 w 95"/>
                    <a:gd name="T55" fmla="*/ 0 h 94"/>
                    <a:gd name="T56" fmla="*/ 1 w 95"/>
                    <a:gd name="T57" fmla="*/ 0 h 94"/>
                    <a:gd name="T58" fmla="*/ 1 w 95"/>
                    <a:gd name="T59" fmla="*/ 0 h 94"/>
                    <a:gd name="T60" fmla="*/ 1 w 95"/>
                    <a:gd name="T61" fmla="*/ 0 h 94"/>
                    <a:gd name="T62" fmla="*/ 1 w 95"/>
                    <a:gd name="T63" fmla="*/ 0 h 94"/>
                    <a:gd name="T64" fmla="*/ 2 w 95"/>
                    <a:gd name="T65" fmla="*/ 0 h 94"/>
                    <a:gd name="T66" fmla="*/ 2 w 95"/>
                    <a:gd name="T67" fmla="*/ 0 h 94"/>
                    <a:gd name="T68" fmla="*/ 2 w 95"/>
                    <a:gd name="T69" fmla="*/ 0 h 94"/>
                    <a:gd name="T70" fmla="*/ 2 w 95"/>
                    <a:gd name="T71" fmla="*/ 0 h 94"/>
                    <a:gd name="T72" fmla="*/ 2 w 95"/>
                    <a:gd name="T73" fmla="*/ 0 h 94"/>
                    <a:gd name="T74" fmla="*/ 2 w 95"/>
                    <a:gd name="T75" fmla="*/ 0 h 94"/>
                    <a:gd name="T76" fmla="*/ 2 w 95"/>
                    <a:gd name="T77" fmla="*/ 0 h 94"/>
                    <a:gd name="T78" fmla="*/ 2 w 95"/>
                    <a:gd name="T79" fmla="*/ 0 h 94"/>
                    <a:gd name="T80" fmla="*/ 2 w 95"/>
                    <a:gd name="T81" fmla="*/ 0 h 94"/>
                    <a:gd name="T82" fmla="*/ 2 w 95"/>
                    <a:gd name="T83" fmla="*/ 0 h 94"/>
                    <a:gd name="T84" fmla="*/ 2 w 95"/>
                    <a:gd name="T85" fmla="*/ 1 h 94"/>
                    <a:gd name="T86" fmla="*/ 2 w 95"/>
                    <a:gd name="T87" fmla="*/ 1 h 94"/>
                    <a:gd name="T88" fmla="*/ 2 w 95"/>
                    <a:gd name="T89" fmla="*/ 1 h 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5" h="94">
                      <a:moveTo>
                        <a:pt x="83" y="94"/>
                      </a:moveTo>
                      <a:lnTo>
                        <a:pt x="81" y="92"/>
                      </a:lnTo>
                      <a:lnTo>
                        <a:pt x="76" y="90"/>
                      </a:lnTo>
                      <a:lnTo>
                        <a:pt x="72" y="86"/>
                      </a:lnTo>
                      <a:lnTo>
                        <a:pt x="66" y="81"/>
                      </a:lnTo>
                      <a:lnTo>
                        <a:pt x="60" y="76"/>
                      </a:lnTo>
                      <a:lnTo>
                        <a:pt x="55" y="72"/>
                      </a:lnTo>
                      <a:lnTo>
                        <a:pt x="51" y="68"/>
                      </a:lnTo>
                      <a:lnTo>
                        <a:pt x="49" y="66"/>
                      </a:lnTo>
                      <a:lnTo>
                        <a:pt x="46" y="65"/>
                      </a:lnTo>
                      <a:lnTo>
                        <a:pt x="42" y="64"/>
                      </a:lnTo>
                      <a:lnTo>
                        <a:pt x="36" y="62"/>
                      </a:lnTo>
                      <a:lnTo>
                        <a:pt x="28" y="62"/>
                      </a:lnTo>
                      <a:lnTo>
                        <a:pt x="21" y="61"/>
                      </a:lnTo>
                      <a:lnTo>
                        <a:pt x="13" y="61"/>
                      </a:lnTo>
                      <a:lnTo>
                        <a:pt x="6" y="60"/>
                      </a:lnTo>
                      <a:lnTo>
                        <a:pt x="0" y="60"/>
                      </a:lnTo>
                      <a:lnTo>
                        <a:pt x="0" y="51"/>
                      </a:lnTo>
                      <a:lnTo>
                        <a:pt x="0" y="35"/>
                      </a:lnTo>
                      <a:lnTo>
                        <a:pt x="2" y="19"/>
                      </a:lnTo>
                      <a:lnTo>
                        <a:pt x="4" y="9"/>
                      </a:lnTo>
                      <a:lnTo>
                        <a:pt x="8" y="7"/>
                      </a:lnTo>
                      <a:lnTo>
                        <a:pt x="14" y="5"/>
                      </a:lnTo>
                      <a:lnTo>
                        <a:pt x="20" y="4"/>
                      </a:lnTo>
                      <a:lnTo>
                        <a:pt x="26" y="1"/>
                      </a:lnTo>
                      <a:lnTo>
                        <a:pt x="32" y="1"/>
                      </a:lnTo>
                      <a:lnTo>
                        <a:pt x="35" y="0"/>
                      </a:lnTo>
                      <a:lnTo>
                        <a:pt x="38" y="0"/>
                      </a:lnTo>
                      <a:lnTo>
                        <a:pt x="40" y="1"/>
                      </a:lnTo>
                      <a:lnTo>
                        <a:pt x="44" y="4"/>
                      </a:lnTo>
                      <a:lnTo>
                        <a:pt x="52" y="5"/>
                      </a:lnTo>
                      <a:lnTo>
                        <a:pt x="61" y="7"/>
                      </a:lnTo>
                      <a:lnTo>
                        <a:pt x="67" y="9"/>
                      </a:lnTo>
                      <a:lnTo>
                        <a:pt x="72" y="13"/>
                      </a:lnTo>
                      <a:lnTo>
                        <a:pt x="78" y="19"/>
                      </a:lnTo>
                      <a:lnTo>
                        <a:pt x="83" y="27"/>
                      </a:lnTo>
                      <a:lnTo>
                        <a:pt x="85" y="35"/>
                      </a:lnTo>
                      <a:lnTo>
                        <a:pt x="86" y="42"/>
                      </a:lnTo>
                      <a:lnTo>
                        <a:pt x="88" y="47"/>
                      </a:lnTo>
                      <a:lnTo>
                        <a:pt x="90" y="52"/>
                      </a:lnTo>
                      <a:lnTo>
                        <a:pt x="93" y="56"/>
                      </a:lnTo>
                      <a:lnTo>
                        <a:pt x="95" y="61"/>
                      </a:lnTo>
                      <a:lnTo>
                        <a:pt x="95" y="72"/>
                      </a:lnTo>
                      <a:lnTo>
                        <a:pt x="91" y="83"/>
                      </a:lnTo>
                      <a:lnTo>
                        <a:pt x="83" y="94"/>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9" name="Freeform 143">
                  <a:extLst>
                    <a:ext uri="{FF2B5EF4-FFF2-40B4-BE49-F238E27FC236}">
                      <a16:creationId xmlns:a16="http://schemas.microsoft.com/office/drawing/2014/main" id="{D15CDDBA-D554-4A70-ABDB-FF35B6F96780}"/>
                    </a:ext>
                  </a:extLst>
                </p:cNvPr>
                <p:cNvSpPr>
                  <a:spLocks noChangeArrowheads="1"/>
                </p:cNvSpPr>
                <p:nvPr/>
              </p:nvSpPr>
              <p:spPr bwMode="auto">
                <a:xfrm>
                  <a:off x="2205" y="3176"/>
                  <a:ext cx="36" cy="25"/>
                </a:xfrm>
                <a:custGeom>
                  <a:avLst/>
                  <a:gdLst>
                    <a:gd name="T0" fmla="*/ 0 w 74"/>
                    <a:gd name="T1" fmla="*/ 0 h 49"/>
                    <a:gd name="T2" fmla="*/ 0 w 74"/>
                    <a:gd name="T3" fmla="*/ 0 h 49"/>
                    <a:gd name="T4" fmla="*/ 0 w 74"/>
                    <a:gd name="T5" fmla="*/ 1 h 49"/>
                    <a:gd name="T6" fmla="*/ 0 w 74"/>
                    <a:gd name="T7" fmla="*/ 1 h 49"/>
                    <a:gd name="T8" fmla="*/ 0 w 74"/>
                    <a:gd name="T9" fmla="*/ 1 h 49"/>
                    <a:gd name="T10" fmla="*/ 0 w 74"/>
                    <a:gd name="T11" fmla="*/ 1 h 49"/>
                    <a:gd name="T12" fmla="*/ 0 w 74"/>
                    <a:gd name="T13" fmla="*/ 1 h 49"/>
                    <a:gd name="T14" fmla="*/ 0 w 74"/>
                    <a:gd name="T15" fmla="*/ 1 h 49"/>
                    <a:gd name="T16" fmla="*/ 0 w 74"/>
                    <a:gd name="T17" fmla="*/ 1 h 49"/>
                    <a:gd name="T18" fmla="*/ 0 w 74"/>
                    <a:gd name="T19" fmla="*/ 1 h 49"/>
                    <a:gd name="T20" fmla="*/ 0 w 74"/>
                    <a:gd name="T21" fmla="*/ 1 h 49"/>
                    <a:gd name="T22" fmla="*/ 0 w 74"/>
                    <a:gd name="T23" fmla="*/ 1 h 49"/>
                    <a:gd name="T24" fmla="*/ 0 w 74"/>
                    <a:gd name="T25" fmla="*/ 1 h 49"/>
                    <a:gd name="T26" fmla="*/ 0 w 74"/>
                    <a:gd name="T27" fmla="*/ 1 h 49"/>
                    <a:gd name="T28" fmla="*/ 0 w 74"/>
                    <a:gd name="T29" fmla="*/ 1 h 49"/>
                    <a:gd name="T30" fmla="*/ 0 w 74"/>
                    <a:gd name="T31" fmla="*/ 1 h 49"/>
                    <a:gd name="T32" fmla="*/ 0 w 74"/>
                    <a:gd name="T33" fmla="*/ 1 h 49"/>
                    <a:gd name="T34" fmla="*/ 0 w 74"/>
                    <a:gd name="T35" fmla="*/ 1 h 49"/>
                    <a:gd name="T36" fmla="*/ 0 w 74"/>
                    <a:gd name="T37" fmla="*/ 1 h 49"/>
                    <a:gd name="T38" fmla="*/ 0 w 74"/>
                    <a:gd name="T39" fmla="*/ 1 h 49"/>
                    <a:gd name="T40" fmla="*/ 0 w 74"/>
                    <a:gd name="T41" fmla="*/ 1 h 49"/>
                    <a:gd name="T42" fmla="*/ 0 w 74"/>
                    <a:gd name="T43" fmla="*/ 1 h 49"/>
                    <a:gd name="T44" fmla="*/ 0 w 74"/>
                    <a:gd name="T45" fmla="*/ 1 h 49"/>
                    <a:gd name="T46" fmla="*/ 0 w 74"/>
                    <a:gd name="T47" fmla="*/ 1 h 49"/>
                    <a:gd name="T48" fmla="*/ 1 w 74"/>
                    <a:gd name="T49" fmla="*/ 1 h 49"/>
                    <a:gd name="T50" fmla="*/ 1 w 74"/>
                    <a:gd name="T51" fmla="*/ 1 h 49"/>
                    <a:gd name="T52" fmla="*/ 1 w 74"/>
                    <a:gd name="T53" fmla="*/ 1 h 49"/>
                    <a:gd name="T54" fmla="*/ 1 w 74"/>
                    <a:gd name="T55" fmla="*/ 1 h 49"/>
                    <a:gd name="T56" fmla="*/ 0 w 74"/>
                    <a:gd name="T57" fmla="*/ 0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49">
                      <a:moveTo>
                        <a:pt x="61" y="0"/>
                      </a:moveTo>
                      <a:lnTo>
                        <a:pt x="57" y="0"/>
                      </a:lnTo>
                      <a:lnTo>
                        <a:pt x="50" y="1"/>
                      </a:lnTo>
                      <a:lnTo>
                        <a:pt x="43" y="2"/>
                      </a:lnTo>
                      <a:lnTo>
                        <a:pt x="36" y="5"/>
                      </a:lnTo>
                      <a:lnTo>
                        <a:pt x="28" y="7"/>
                      </a:lnTo>
                      <a:lnTo>
                        <a:pt x="22" y="10"/>
                      </a:lnTo>
                      <a:lnTo>
                        <a:pt x="17" y="14"/>
                      </a:lnTo>
                      <a:lnTo>
                        <a:pt x="14" y="17"/>
                      </a:lnTo>
                      <a:lnTo>
                        <a:pt x="11" y="24"/>
                      </a:lnTo>
                      <a:lnTo>
                        <a:pt x="7" y="28"/>
                      </a:lnTo>
                      <a:lnTo>
                        <a:pt x="4" y="30"/>
                      </a:lnTo>
                      <a:lnTo>
                        <a:pt x="1" y="32"/>
                      </a:lnTo>
                      <a:lnTo>
                        <a:pt x="0" y="36"/>
                      </a:lnTo>
                      <a:lnTo>
                        <a:pt x="0" y="41"/>
                      </a:lnTo>
                      <a:lnTo>
                        <a:pt x="3" y="47"/>
                      </a:lnTo>
                      <a:lnTo>
                        <a:pt x="8" y="49"/>
                      </a:lnTo>
                      <a:lnTo>
                        <a:pt x="16" y="49"/>
                      </a:lnTo>
                      <a:lnTo>
                        <a:pt x="27" y="48"/>
                      </a:lnTo>
                      <a:lnTo>
                        <a:pt x="36" y="48"/>
                      </a:lnTo>
                      <a:lnTo>
                        <a:pt x="42" y="48"/>
                      </a:lnTo>
                      <a:lnTo>
                        <a:pt x="49" y="46"/>
                      </a:lnTo>
                      <a:lnTo>
                        <a:pt x="57" y="41"/>
                      </a:lnTo>
                      <a:lnTo>
                        <a:pt x="64" y="36"/>
                      </a:lnTo>
                      <a:lnTo>
                        <a:pt x="69" y="29"/>
                      </a:lnTo>
                      <a:lnTo>
                        <a:pt x="74" y="21"/>
                      </a:lnTo>
                      <a:lnTo>
                        <a:pt x="74" y="14"/>
                      </a:lnTo>
                      <a:lnTo>
                        <a:pt x="70" y="6"/>
                      </a:lnTo>
                      <a:lnTo>
                        <a:pt x="61" y="0"/>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0" name="Freeform 144">
                  <a:extLst>
                    <a:ext uri="{FF2B5EF4-FFF2-40B4-BE49-F238E27FC236}">
                      <a16:creationId xmlns:a16="http://schemas.microsoft.com/office/drawing/2014/main" id="{AF00281B-D750-4F70-B733-8125EBD1F71B}"/>
                    </a:ext>
                  </a:extLst>
                </p:cNvPr>
                <p:cNvSpPr>
                  <a:spLocks noChangeArrowheads="1"/>
                </p:cNvSpPr>
                <p:nvPr/>
              </p:nvSpPr>
              <p:spPr bwMode="auto">
                <a:xfrm>
                  <a:off x="2958" y="3098"/>
                  <a:ext cx="107" cy="49"/>
                </a:xfrm>
                <a:custGeom>
                  <a:avLst/>
                  <a:gdLst>
                    <a:gd name="T0" fmla="*/ 4 w 213"/>
                    <a:gd name="T1" fmla="*/ 1 h 112"/>
                    <a:gd name="T2" fmla="*/ 4 w 213"/>
                    <a:gd name="T3" fmla="*/ 1 h 112"/>
                    <a:gd name="T4" fmla="*/ 3 w 213"/>
                    <a:gd name="T5" fmla="*/ 1 h 112"/>
                    <a:gd name="T6" fmla="*/ 3 w 213"/>
                    <a:gd name="T7" fmla="*/ 1 h 112"/>
                    <a:gd name="T8" fmla="*/ 3 w 213"/>
                    <a:gd name="T9" fmla="*/ 1 h 112"/>
                    <a:gd name="T10" fmla="*/ 3 w 213"/>
                    <a:gd name="T11" fmla="*/ 1 h 112"/>
                    <a:gd name="T12" fmla="*/ 2 w 213"/>
                    <a:gd name="T13" fmla="*/ 1 h 112"/>
                    <a:gd name="T14" fmla="*/ 2 w 213"/>
                    <a:gd name="T15" fmla="*/ 0 h 112"/>
                    <a:gd name="T16" fmla="*/ 2 w 213"/>
                    <a:gd name="T17" fmla="*/ 0 h 112"/>
                    <a:gd name="T18" fmla="*/ 2 w 213"/>
                    <a:gd name="T19" fmla="*/ 1 h 112"/>
                    <a:gd name="T20" fmla="*/ 2 w 213"/>
                    <a:gd name="T21" fmla="*/ 1 h 112"/>
                    <a:gd name="T22" fmla="*/ 1 w 213"/>
                    <a:gd name="T23" fmla="*/ 0 h 112"/>
                    <a:gd name="T24" fmla="*/ 1 w 213"/>
                    <a:gd name="T25" fmla="*/ 0 h 112"/>
                    <a:gd name="T26" fmla="*/ 1 w 213"/>
                    <a:gd name="T27" fmla="*/ 0 h 112"/>
                    <a:gd name="T28" fmla="*/ 1 w 213"/>
                    <a:gd name="T29" fmla="*/ 0 h 112"/>
                    <a:gd name="T30" fmla="*/ 1 w 213"/>
                    <a:gd name="T31" fmla="*/ 0 h 112"/>
                    <a:gd name="T32" fmla="*/ 0 w 213"/>
                    <a:gd name="T33" fmla="*/ 0 h 112"/>
                    <a:gd name="T34" fmla="*/ 1 w 213"/>
                    <a:gd name="T35" fmla="*/ 0 h 112"/>
                    <a:gd name="T36" fmla="*/ 1 w 213"/>
                    <a:gd name="T37" fmla="*/ 0 h 112"/>
                    <a:gd name="T38" fmla="*/ 1 w 213"/>
                    <a:gd name="T39" fmla="*/ 0 h 112"/>
                    <a:gd name="T40" fmla="*/ 1 w 213"/>
                    <a:gd name="T41" fmla="*/ 0 h 112"/>
                    <a:gd name="T42" fmla="*/ 1 w 213"/>
                    <a:gd name="T43" fmla="*/ 0 h 112"/>
                    <a:gd name="T44" fmla="*/ 1 w 213"/>
                    <a:gd name="T45" fmla="*/ 0 h 112"/>
                    <a:gd name="T46" fmla="*/ 1 w 213"/>
                    <a:gd name="T47" fmla="*/ 0 h 112"/>
                    <a:gd name="T48" fmla="*/ 1 w 213"/>
                    <a:gd name="T49" fmla="*/ 0 h 112"/>
                    <a:gd name="T50" fmla="*/ 1 w 213"/>
                    <a:gd name="T51" fmla="*/ 0 h 112"/>
                    <a:gd name="T52" fmla="*/ 1 w 213"/>
                    <a:gd name="T53" fmla="*/ 0 h 112"/>
                    <a:gd name="T54" fmla="*/ 1 w 213"/>
                    <a:gd name="T55" fmla="*/ 0 h 112"/>
                    <a:gd name="T56" fmla="*/ 1 w 213"/>
                    <a:gd name="T57" fmla="*/ 0 h 112"/>
                    <a:gd name="T58" fmla="*/ 2 w 213"/>
                    <a:gd name="T59" fmla="*/ 0 h 112"/>
                    <a:gd name="T60" fmla="*/ 2 w 213"/>
                    <a:gd name="T61" fmla="*/ 0 h 112"/>
                    <a:gd name="T62" fmla="*/ 2 w 213"/>
                    <a:gd name="T63" fmla="*/ 0 h 112"/>
                    <a:gd name="T64" fmla="*/ 2 w 213"/>
                    <a:gd name="T65" fmla="*/ 0 h 112"/>
                    <a:gd name="T66" fmla="*/ 2 w 213"/>
                    <a:gd name="T67" fmla="*/ 0 h 112"/>
                    <a:gd name="T68" fmla="*/ 2 w 213"/>
                    <a:gd name="T69" fmla="*/ 0 h 112"/>
                    <a:gd name="T70" fmla="*/ 2 w 213"/>
                    <a:gd name="T71" fmla="*/ 0 h 112"/>
                    <a:gd name="T72" fmla="*/ 2 w 213"/>
                    <a:gd name="T73" fmla="*/ 0 h 112"/>
                    <a:gd name="T74" fmla="*/ 2 w 213"/>
                    <a:gd name="T75" fmla="*/ 0 h 112"/>
                    <a:gd name="T76" fmla="*/ 3 w 213"/>
                    <a:gd name="T77" fmla="*/ 0 h 112"/>
                    <a:gd name="T78" fmla="*/ 3 w 213"/>
                    <a:gd name="T79" fmla="*/ 0 h 112"/>
                    <a:gd name="T80" fmla="*/ 3 w 213"/>
                    <a:gd name="T81" fmla="*/ 0 h 112"/>
                    <a:gd name="T82" fmla="*/ 3 w 213"/>
                    <a:gd name="T83" fmla="*/ 0 h 112"/>
                    <a:gd name="T84" fmla="*/ 3 w 213"/>
                    <a:gd name="T85" fmla="*/ 0 h 112"/>
                    <a:gd name="T86" fmla="*/ 3 w 213"/>
                    <a:gd name="T87" fmla="*/ 0 h 112"/>
                    <a:gd name="T88" fmla="*/ 3 w 213"/>
                    <a:gd name="T89" fmla="*/ 0 h 112"/>
                    <a:gd name="T90" fmla="*/ 4 w 213"/>
                    <a:gd name="T91" fmla="*/ 0 h 112"/>
                    <a:gd name="T92" fmla="*/ 4 w 213"/>
                    <a:gd name="T93" fmla="*/ 0 h 112"/>
                    <a:gd name="T94" fmla="*/ 4 w 213"/>
                    <a:gd name="T95" fmla="*/ 0 h 112"/>
                    <a:gd name="T96" fmla="*/ 4 w 213"/>
                    <a:gd name="T97" fmla="*/ 0 h 112"/>
                    <a:gd name="T98" fmla="*/ 4 w 213"/>
                    <a:gd name="T99" fmla="*/ 0 h 112"/>
                    <a:gd name="T100" fmla="*/ 4 w 213"/>
                    <a:gd name="T101" fmla="*/ 1 h 112"/>
                    <a:gd name="T102" fmla="*/ 4 w 213"/>
                    <a:gd name="T103" fmla="*/ 1 h 112"/>
                    <a:gd name="T104" fmla="*/ 4 w 213"/>
                    <a:gd name="T105" fmla="*/ 1 h 112"/>
                    <a:gd name="T106" fmla="*/ 4 w 213"/>
                    <a:gd name="T107" fmla="*/ 1 h 112"/>
                    <a:gd name="T108" fmla="*/ 4 w 213"/>
                    <a:gd name="T109" fmla="*/ 1 h 11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13" h="112">
                      <a:moveTo>
                        <a:pt x="213" y="112"/>
                      </a:moveTo>
                      <a:lnTo>
                        <a:pt x="204" y="110"/>
                      </a:lnTo>
                      <a:lnTo>
                        <a:pt x="190" y="106"/>
                      </a:lnTo>
                      <a:lnTo>
                        <a:pt x="172" y="101"/>
                      </a:lnTo>
                      <a:lnTo>
                        <a:pt x="151" y="97"/>
                      </a:lnTo>
                      <a:lnTo>
                        <a:pt x="131" y="93"/>
                      </a:lnTo>
                      <a:lnTo>
                        <a:pt x="114" y="91"/>
                      </a:lnTo>
                      <a:lnTo>
                        <a:pt x="100" y="90"/>
                      </a:lnTo>
                      <a:lnTo>
                        <a:pt x="92" y="90"/>
                      </a:lnTo>
                      <a:lnTo>
                        <a:pt x="87" y="91"/>
                      </a:lnTo>
                      <a:lnTo>
                        <a:pt x="76" y="91"/>
                      </a:lnTo>
                      <a:lnTo>
                        <a:pt x="63" y="90"/>
                      </a:lnTo>
                      <a:lnTo>
                        <a:pt x="50" y="89"/>
                      </a:lnTo>
                      <a:lnTo>
                        <a:pt x="35" y="87"/>
                      </a:lnTo>
                      <a:lnTo>
                        <a:pt x="21" y="84"/>
                      </a:lnTo>
                      <a:lnTo>
                        <a:pt x="9" y="82"/>
                      </a:lnTo>
                      <a:lnTo>
                        <a:pt x="0" y="78"/>
                      </a:lnTo>
                      <a:lnTo>
                        <a:pt x="13" y="62"/>
                      </a:lnTo>
                      <a:lnTo>
                        <a:pt x="29" y="54"/>
                      </a:lnTo>
                      <a:lnTo>
                        <a:pt x="30" y="53"/>
                      </a:lnTo>
                      <a:lnTo>
                        <a:pt x="31" y="49"/>
                      </a:lnTo>
                      <a:lnTo>
                        <a:pt x="34" y="44"/>
                      </a:lnTo>
                      <a:lnTo>
                        <a:pt x="36" y="37"/>
                      </a:lnTo>
                      <a:lnTo>
                        <a:pt x="39" y="31"/>
                      </a:lnTo>
                      <a:lnTo>
                        <a:pt x="43" y="27"/>
                      </a:lnTo>
                      <a:lnTo>
                        <a:pt x="46" y="23"/>
                      </a:lnTo>
                      <a:lnTo>
                        <a:pt x="50" y="21"/>
                      </a:lnTo>
                      <a:lnTo>
                        <a:pt x="53" y="20"/>
                      </a:lnTo>
                      <a:lnTo>
                        <a:pt x="59" y="17"/>
                      </a:lnTo>
                      <a:lnTo>
                        <a:pt x="66" y="14"/>
                      </a:lnTo>
                      <a:lnTo>
                        <a:pt x="75" y="9"/>
                      </a:lnTo>
                      <a:lnTo>
                        <a:pt x="83" y="6"/>
                      </a:lnTo>
                      <a:lnTo>
                        <a:pt x="91" y="2"/>
                      </a:lnTo>
                      <a:lnTo>
                        <a:pt x="97" y="0"/>
                      </a:lnTo>
                      <a:lnTo>
                        <a:pt x="100" y="0"/>
                      </a:lnTo>
                      <a:lnTo>
                        <a:pt x="105" y="2"/>
                      </a:lnTo>
                      <a:lnTo>
                        <a:pt x="113" y="8"/>
                      </a:lnTo>
                      <a:lnTo>
                        <a:pt x="123" y="16"/>
                      </a:lnTo>
                      <a:lnTo>
                        <a:pt x="135" y="24"/>
                      </a:lnTo>
                      <a:lnTo>
                        <a:pt x="148" y="34"/>
                      </a:lnTo>
                      <a:lnTo>
                        <a:pt x="158" y="40"/>
                      </a:lnTo>
                      <a:lnTo>
                        <a:pt x="167" y="46"/>
                      </a:lnTo>
                      <a:lnTo>
                        <a:pt x="172" y="49"/>
                      </a:lnTo>
                      <a:lnTo>
                        <a:pt x="179" y="51"/>
                      </a:lnTo>
                      <a:lnTo>
                        <a:pt x="188" y="53"/>
                      </a:lnTo>
                      <a:lnTo>
                        <a:pt x="196" y="55"/>
                      </a:lnTo>
                      <a:lnTo>
                        <a:pt x="201" y="58"/>
                      </a:lnTo>
                      <a:lnTo>
                        <a:pt x="201" y="63"/>
                      </a:lnTo>
                      <a:lnTo>
                        <a:pt x="201" y="74"/>
                      </a:lnTo>
                      <a:lnTo>
                        <a:pt x="202" y="85"/>
                      </a:lnTo>
                      <a:lnTo>
                        <a:pt x="204" y="92"/>
                      </a:lnTo>
                      <a:lnTo>
                        <a:pt x="207" y="96"/>
                      </a:lnTo>
                      <a:lnTo>
                        <a:pt x="211" y="101"/>
                      </a:lnTo>
                      <a:lnTo>
                        <a:pt x="213" y="107"/>
                      </a:lnTo>
                      <a:lnTo>
                        <a:pt x="213" y="112"/>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097" name="Group 145">
              <a:extLst>
                <a:ext uri="{FF2B5EF4-FFF2-40B4-BE49-F238E27FC236}">
                  <a16:creationId xmlns:a16="http://schemas.microsoft.com/office/drawing/2014/main" id="{A9877251-D5C8-46C3-B499-2E04B5D58352}"/>
                </a:ext>
              </a:extLst>
            </p:cNvPr>
            <p:cNvGrpSpPr>
              <a:grpSpLocks/>
            </p:cNvGrpSpPr>
            <p:nvPr/>
          </p:nvGrpSpPr>
          <p:grpSpPr bwMode="auto">
            <a:xfrm>
              <a:off x="2800" y="3043"/>
              <a:ext cx="260" cy="139"/>
              <a:chOff x="2815" y="3016"/>
              <a:chExt cx="260" cy="139"/>
            </a:xfrm>
          </p:grpSpPr>
          <p:sp>
            <p:nvSpPr>
              <p:cNvPr id="1098" name="Freeform 146">
                <a:extLst>
                  <a:ext uri="{FF2B5EF4-FFF2-40B4-BE49-F238E27FC236}">
                    <a16:creationId xmlns:a16="http://schemas.microsoft.com/office/drawing/2014/main" id="{8451A128-4BC9-49B6-B62B-2A02D19AAC8E}"/>
                  </a:ext>
                </a:extLst>
              </p:cNvPr>
              <p:cNvSpPr>
                <a:spLocks noChangeArrowheads="1"/>
              </p:cNvSpPr>
              <p:nvPr/>
            </p:nvSpPr>
            <p:spPr bwMode="auto">
              <a:xfrm>
                <a:off x="2815" y="3016"/>
                <a:ext cx="258" cy="129"/>
              </a:xfrm>
              <a:custGeom>
                <a:avLst/>
                <a:gdLst>
                  <a:gd name="T0" fmla="*/ 7 w 520"/>
                  <a:gd name="T1" fmla="*/ 0 h 277"/>
                  <a:gd name="T2" fmla="*/ 7 w 520"/>
                  <a:gd name="T3" fmla="*/ 0 h 277"/>
                  <a:gd name="T4" fmla="*/ 7 w 520"/>
                  <a:gd name="T5" fmla="*/ 0 h 277"/>
                  <a:gd name="T6" fmla="*/ 6 w 520"/>
                  <a:gd name="T7" fmla="*/ 0 h 277"/>
                  <a:gd name="T8" fmla="*/ 5 w 520"/>
                  <a:gd name="T9" fmla="*/ 0 h 277"/>
                  <a:gd name="T10" fmla="*/ 5 w 520"/>
                  <a:gd name="T11" fmla="*/ 0 h 277"/>
                  <a:gd name="T12" fmla="*/ 4 w 520"/>
                  <a:gd name="T13" fmla="*/ 0 h 277"/>
                  <a:gd name="T14" fmla="*/ 4 w 520"/>
                  <a:gd name="T15" fmla="*/ 0 h 277"/>
                  <a:gd name="T16" fmla="*/ 4 w 520"/>
                  <a:gd name="T17" fmla="*/ 0 h 277"/>
                  <a:gd name="T18" fmla="*/ 4 w 520"/>
                  <a:gd name="T19" fmla="*/ 0 h 277"/>
                  <a:gd name="T20" fmla="*/ 3 w 520"/>
                  <a:gd name="T21" fmla="*/ 0 h 277"/>
                  <a:gd name="T22" fmla="*/ 3 w 520"/>
                  <a:gd name="T23" fmla="*/ 0 h 277"/>
                  <a:gd name="T24" fmla="*/ 3 w 520"/>
                  <a:gd name="T25" fmla="*/ 0 h 277"/>
                  <a:gd name="T26" fmla="*/ 3 w 520"/>
                  <a:gd name="T27" fmla="*/ 0 h 277"/>
                  <a:gd name="T28" fmla="*/ 3 w 520"/>
                  <a:gd name="T29" fmla="*/ 0 h 277"/>
                  <a:gd name="T30" fmla="*/ 2 w 520"/>
                  <a:gd name="T31" fmla="*/ 0 h 277"/>
                  <a:gd name="T32" fmla="*/ 2 w 520"/>
                  <a:gd name="T33" fmla="*/ 0 h 277"/>
                  <a:gd name="T34" fmla="*/ 2 w 520"/>
                  <a:gd name="T35" fmla="*/ 0 h 277"/>
                  <a:gd name="T36" fmla="*/ 2 w 520"/>
                  <a:gd name="T37" fmla="*/ 0 h 277"/>
                  <a:gd name="T38" fmla="*/ 2 w 520"/>
                  <a:gd name="T39" fmla="*/ 0 h 277"/>
                  <a:gd name="T40" fmla="*/ 2 w 520"/>
                  <a:gd name="T41" fmla="*/ 0 h 277"/>
                  <a:gd name="T42" fmla="*/ 2 w 520"/>
                  <a:gd name="T43" fmla="*/ 1 h 277"/>
                  <a:gd name="T44" fmla="*/ 1 w 520"/>
                  <a:gd name="T45" fmla="*/ 1 h 277"/>
                  <a:gd name="T46" fmla="*/ 1 w 520"/>
                  <a:gd name="T47" fmla="*/ 1 h 277"/>
                  <a:gd name="T48" fmla="*/ 1 w 520"/>
                  <a:gd name="T49" fmla="*/ 1 h 277"/>
                  <a:gd name="T50" fmla="*/ 0 w 520"/>
                  <a:gd name="T51" fmla="*/ 1 h 277"/>
                  <a:gd name="T52" fmla="*/ 0 w 520"/>
                  <a:gd name="T53" fmla="*/ 1 h 277"/>
                  <a:gd name="T54" fmla="*/ 0 w 520"/>
                  <a:gd name="T55" fmla="*/ 1 h 277"/>
                  <a:gd name="T56" fmla="*/ 0 w 520"/>
                  <a:gd name="T57" fmla="*/ 1 h 277"/>
                  <a:gd name="T58" fmla="*/ 0 w 520"/>
                  <a:gd name="T59" fmla="*/ 1 h 277"/>
                  <a:gd name="T60" fmla="*/ 0 w 520"/>
                  <a:gd name="T61" fmla="*/ 2 h 277"/>
                  <a:gd name="T62" fmla="*/ 0 w 520"/>
                  <a:gd name="T63" fmla="*/ 2 h 277"/>
                  <a:gd name="T64" fmla="*/ 1 w 520"/>
                  <a:gd name="T65" fmla="*/ 2 h 277"/>
                  <a:gd name="T66" fmla="*/ 1 w 520"/>
                  <a:gd name="T67" fmla="*/ 2 h 277"/>
                  <a:gd name="T68" fmla="*/ 2 w 520"/>
                  <a:gd name="T69" fmla="*/ 2 h 277"/>
                  <a:gd name="T70" fmla="*/ 2 w 520"/>
                  <a:gd name="T71" fmla="*/ 2 h 277"/>
                  <a:gd name="T72" fmla="*/ 2 w 520"/>
                  <a:gd name="T73" fmla="*/ 2 h 277"/>
                  <a:gd name="T74" fmla="*/ 2 w 520"/>
                  <a:gd name="T75" fmla="*/ 2 h 277"/>
                  <a:gd name="T76" fmla="*/ 3 w 520"/>
                  <a:gd name="T77" fmla="*/ 2 h 277"/>
                  <a:gd name="T78" fmla="*/ 3 w 520"/>
                  <a:gd name="T79" fmla="*/ 2 h 277"/>
                  <a:gd name="T80" fmla="*/ 3 w 520"/>
                  <a:gd name="T81" fmla="*/ 2 h 277"/>
                  <a:gd name="T82" fmla="*/ 4 w 520"/>
                  <a:gd name="T83" fmla="*/ 2 h 277"/>
                  <a:gd name="T84" fmla="*/ 4 w 520"/>
                  <a:gd name="T85" fmla="*/ 2 h 277"/>
                  <a:gd name="T86" fmla="*/ 4 w 520"/>
                  <a:gd name="T87" fmla="*/ 2 h 277"/>
                  <a:gd name="T88" fmla="*/ 4 w 520"/>
                  <a:gd name="T89" fmla="*/ 2 h 277"/>
                  <a:gd name="T90" fmla="*/ 4 w 520"/>
                  <a:gd name="T91" fmla="*/ 3 h 277"/>
                  <a:gd name="T92" fmla="*/ 5 w 520"/>
                  <a:gd name="T93" fmla="*/ 3 h 277"/>
                  <a:gd name="T94" fmla="*/ 5 w 520"/>
                  <a:gd name="T95" fmla="*/ 3 h 277"/>
                  <a:gd name="T96" fmla="*/ 5 w 520"/>
                  <a:gd name="T97" fmla="*/ 3 h 277"/>
                  <a:gd name="T98" fmla="*/ 6 w 520"/>
                  <a:gd name="T99" fmla="*/ 3 h 277"/>
                  <a:gd name="T100" fmla="*/ 6 w 520"/>
                  <a:gd name="T101" fmla="*/ 3 h 277"/>
                  <a:gd name="T102" fmla="*/ 7 w 520"/>
                  <a:gd name="T103" fmla="*/ 3 h 277"/>
                  <a:gd name="T104" fmla="*/ 7 w 520"/>
                  <a:gd name="T105" fmla="*/ 3 h 277"/>
                  <a:gd name="T106" fmla="*/ 7 w 520"/>
                  <a:gd name="T107" fmla="*/ 3 h 277"/>
                  <a:gd name="T108" fmla="*/ 8 w 520"/>
                  <a:gd name="T109" fmla="*/ 3 h 2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20" h="277">
                    <a:moveTo>
                      <a:pt x="520" y="42"/>
                    </a:moveTo>
                    <a:lnTo>
                      <a:pt x="514" y="41"/>
                    </a:lnTo>
                    <a:lnTo>
                      <a:pt x="506" y="40"/>
                    </a:lnTo>
                    <a:lnTo>
                      <a:pt x="493" y="36"/>
                    </a:lnTo>
                    <a:lnTo>
                      <a:pt x="480" y="34"/>
                    </a:lnTo>
                    <a:lnTo>
                      <a:pt x="462" y="31"/>
                    </a:lnTo>
                    <a:lnTo>
                      <a:pt x="445" y="27"/>
                    </a:lnTo>
                    <a:lnTo>
                      <a:pt x="426" y="23"/>
                    </a:lnTo>
                    <a:lnTo>
                      <a:pt x="407" y="19"/>
                    </a:lnTo>
                    <a:lnTo>
                      <a:pt x="387" y="16"/>
                    </a:lnTo>
                    <a:lnTo>
                      <a:pt x="368" y="11"/>
                    </a:lnTo>
                    <a:lnTo>
                      <a:pt x="351" y="9"/>
                    </a:lnTo>
                    <a:lnTo>
                      <a:pt x="334" y="5"/>
                    </a:lnTo>
                    <a:lnTo>
                      <a:pt x="320" y="3"/>
                    </a:lnTo>
                    <a:lnTo>
                      <a:pt x="308" y="1"/>
                    </a:lnTo>
                    <a:lnTo>
                      <a:pt x="299" y="0"/>
                    </a:lnTo>
                    <a:lnTo>
                      <a:pt x="294" y="0"/>
                    </a:lnTo>
                    <a:lnTo>
                      <a:pt x="287" y="0"/>
                    </a:lnTo>
                    <a:lnTo>
                      <a:pt x="278" y="1"/>
                    </a:lnTo>
                    <a:lnTo>
                      <a:pt x="267" y="1"/>
                    </a:lnTo>
                    <a:lnTo>
                      <a:pt x="256" y="1"/>
                    </a:lnTo>
                    <a:lnTo>
                      <a:pt x="246" y="2"/>
                    </a:lnTo>
                    <a:lnTo>
                      <a:pt x="237" y="3"/>
                    </a:lnTo>
                    <a:lnTo>
                      <a:pt x="230" y="4"/>
                    </a:lnTo>
                    <a:lnTo>
                      <a:pt x="225" y="5"/>
                    </a:lnTo>
                    <a:lnTo>
                      <a:pt x="222" y="8"/>
                    </a:lnTo>
                    <a:lnTo>
                      <a:pt x="217" y="11"/>
                    </a:lnTo>
                    <a:lnTo>
                      <a:pt x="211" y="15"/>
                    </a:lnTo>
                    <a:lnTo>
                      <a:pt x="205" y="18"/>
                    </a:lnTo>
                    <a:lnTo>
                      <a:pt x="200" y="21"/>
                    </a:lnTo>
                    <a:lnTo>
                      <a:pt x="195" y="25"/>
                    </a:lnTo>
                    <a:lnTo>
                      <a:pt x="190" y="27"/>
                    </a:lnTo>
                    <a:lnTo>
                      <a:pt x="188" y="30"/>
                    </a:lnTo>
                    <a:lnTo>
                      <a:pt x="184" y="32"/>
                    </a:lnTo>
                    <a:lnTo>
                      <a:pt x="178" y="35"/>
                    </a:lnTo>
                    <a:lnTo>
                      <a:pt x="171" y="39"/>
                    </a:lnTo>
                    <a:lnTo>
                      <a:pt x="165" y="42"/>
                    </a:lnTo>
                    <a:lnTo>
                      <a:pt x="162" y="46"/>
                    </a:lnTo>
                    <a:lnTo>
                      <a:pt x="157" y="50"/>
                    </a:lnTo>
                    <a:lnTo>
                      <a:pt x="152" y="57"/>
                    </a:lnTo>
                    <a:lnTo>
                      <a:pt x="146" y="63"/>
                    </a:lnTo>
                    <a:lnTo>
                      <a:pt x="140" y="70"/>
                    </a:lnTo>
                    <a:lnTo>
                      <a:pt x="133" y="77"/>
                    </a:lnTo>
                    <a:lnTo>
                      <a:pt x="128" y="81"/>
                    </a:lnTo>
                    <a:lnTo>
                      <a:pt x="124" y="85"/>
                    </a:lnTo>
                    <a:lnTo>
                      <a:pt x="118" y="87"/>
                    </a:lnTo>
                    <a:lnTo>
                      <a:pt x="109" y="91"/>
                    </a:lnTo>
                    <a:lnTo>
                      <a:pt x="97" y="95"/>
                    </a:lnTo>
                    <a:lnTo>
                      <a:pt x="84" y="99"/>
                    </a:lnTo>
                    <a:lnTo>
                      <a:pt x="72" y="103"/>
                    </a:lnTo>
                    <a:lnTo>
                      <a:pt x="60" y="107"/>
                    </a:lnTo>
                    <a:lnTo>
                      <a:pt x="51" y="110"/>
                    </a:lnTo>
                    <a:lnTo>
                      <a:pt x="46" y="112"/>
                    </a:lnTo>
                    <a:lnTo>
                      <a:pt x="43" y="116"/>
                    </a:lnTo>
                    <a:lnTo>
                      <a:pt x="36" y="122"/>
                    </a:lnTo>
                    <a:lnTo>
                      <a:pt x="29" y="130"/>
                    </a:lnTo>
                    <a:lnTo>
                      <a:pt x="21" y="138"/>
                    </a:lnTo>
                    <a:lnTo>
                      <a:pt x="13" y="146"/>
                    </a:lnTo>
                    <a:lnTo>
                      <a:pt x="6" y="152"/>
                    </a:lnTo>
                    <a:lnTo>
                      <a:pt x="2" y="156"/>
                    </a:lnTo>
                    <a:lnTo>
                      <a:pt x="0" y="159"/>
                    </a:lnTo>
                    <a:lnTo>
                      <a:pt x="18" y="167"/>
                    </a:lnTo>
                    <a:lnTo>
                      <a:pt x="37" y="173"/>
                    </a:lnTo>
                    <a:lnTo>
                      <a:pt x="58" y="182"/>
                    </a:lnTo>
                    <a:lnTo>
                      <a:pt x="78" y="188"/>
                    </a:lnTo>
                    <a:lnTo>
                      <a:pt x="96" y="194"/>
                    </a:lnTo>
                    <a:lnTo>
                      <a:pt x="111" y="199"/>
                    </a:lnTo>
                    <a:lnTo>
                      <a:pt x="122" y="202"/>
                    </a:lnTo>
                    <a:lnTo>
                      <a:pt x="129" y="202"/>
                    </a:lnTo>
                    <a:lnTo>
                      <a:pt x="137" y="200"/>
                    </a:lnTo>
                    <a:lnTo>
                      <a:pt x="146" y="199"/>
                    </a:lnTo>
                    <a:lnTo>
                      <a:pt x="154" y="198"/>
                    </a:lnTo>
                    <a:lnTo>
                      <a:pt x="159" y="198"/>
                    </a:lnTo>
                    <a:lnTo>
                      <a:pt x="164" y="199"/>
                    </a:lnTo>
                    <a:lnTo>
                      <a:pt x="174" y="201"/>
                    </a:lnTo>
                    <a:lnTo>
                      <a:pt x="188" y="205"/>
                    </a:lnTo>
                    <a:lnTo>
                      <a:pt x="203" y="208"/>
                    </a:lnTo>
                    <a:lnTo>
                      <a:pt x="218" y="212"/>
                    </a:lnTo>
                    <a:lnTo>
                      <a:pt x="232" y="214"/>
                    </a:lnTo>
                    <a:lnTo>
                      <a:pt x="242" y="216"/>
                    </a:lnTo>
                    <a:lnTo>
                      <a:pt x="247" y="218"/>
                    </a:lnTo>
                    <a:lnTo>
                      <a:pt x="252" y="222"/>
                    </a:lnTo>
                    <a:lnTo>
                      <a:pt x="256" y="224"/>
                    </a:lnTo>
                    <a:lnTo>
                      <a:pt x="262" y="226"/>
                    </a:lnTo>
                    <a:lnTo>
                      <a:pt x="268" y="228"/>
                    </a:lnTo>
                    <a:lnTo>
                      <a:pt x="275" y="229"/>
                    </a:lnTo>
                    <a:lnTo>
                      <a:pt x="284" y="230"/>
                    </a:lnTo>
                    <a:lnTo>
                      <a:pt x="291" y="231"/>
                    </a:lnTo>
                    <a:lnTo>
                      <a:pt x="293" y="232"/>
                    </a:lnTo>
                    <a:lnTo>
                      <a:pt x="286" y="241"/>
                    </a:lnTo>
                    <a:lnTo>
                      <a:pt x="295" y="245"/>
                    </a:lnTo>
                    <a:lnTo>
                      <a:pt x="307" y="247"/>
                    </a:lnTo>
                    <a:lnTo>
                      <a:pt x="321" y="250"/>
                    </a:lnTo>
                    <a:lnTo>
                      <a:pt x="336" y="252"/>
                    </a:lnTo>
                    <a:lnTo>
                      <a:pt x="349" y="253"/>
                    </a:lnTo>
                    <a:lnTo>
                      <a:pt x="362" y="254"/>
                    </a:lnTo>
                    <a:lnTo>
                      <a:pt x="373" y="254"/>
                    </a:lnTo>
                    <a:lnTo>
                      <a:pt x="378" y="253"/>
                    </a:lnTo>
                    <a:lnTo>
                      <a:pt x="386" y="253"/>
                    </a:lnTo>
                    <a:lnTo>
                      <a:pt x="400" y="254"/>
                    </a:lnTo>
                    <a:lnTo>
                      <a:pt x="417" y="256"/>
                    </a:lnTo>
                    <a:lnTo>
                      <a:pt x="437" y="260"/>
                    </a:lnTo>
                    <a:lnTo>
                      <a:pt x="458" y="264"/>
                    </a:lnTo>
                    <a:lnTo>
                      <a:pt x="476" y="269"/>
                    </a:lnTo>
                    <a:lnTo>
                      <a:pt x="490" y="273"/>
                    </a:lnTo>
                    <a:lnTo>
                      <a:pt x="499" y="275"/>
                    </a:lnTo>
                    <a:lnTo>
                      <a:pt x="506" y="276"/>
                    </a:lnTo>
                    <a:lnTo>
                      <a:pt x="513" y="277"/>
                    </a:lnTo>
                    <a:lnTo>
                      <a:pt x="518" y="277"/>
                    </a:lnTo>
                    <a:lnTo>
                      <a:pt x="520" y="277"/>
                    </a:lnTo>
                    <a:lnTo>
                      <a:pt x="520" y="42"/>
                    </a:lnTo>
                    <a:close/>
                  </a:path>
                </a:pathLst>
              </a:custGeom>
              <a:solidFill>
                <a:srgbClr val="284C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9" name="Freeform 147">
                <a:extLst>
                  <a:ext uri="{FF2B5EF4-FFF2-40B4-BE49-F238E27FC236}">
                    <a16:creationId xmlns:a16="http://schemas.microsoft.com/office/drawing/2014/main" id="{BFDAD135-DAFE-4D4B-9C0A-B56207F70F3F}"/>
                  </a:ext>
                </a:extLst>
              </p:cNvPr>
              <p:cNvSpPr>
                <a:spLocks noChangeArrowheads="1"/>
              </p:cNvSpPr>
              <p:nvPr/>
            </p:nvSpPr>
            <p:spPr bwMode="auto">
              <a:xfrm>
                <a:off x="2815" y="3058"/>
                <a:ext cx="190" cy="67"/>
              </a:xfrm>
              <a:custGeom>
                <a:avLst/>
                <a:gdLst>
                  <a:gd name="T0" fmla="*/ 1 w 384"/>
                  <a:gd name="T1" fmla="*/ 0 h 143"/>
                  <a:gd name="T2" fmla="*/ 1 w 384"/>
                  <a:gd name="T3" fmla="*/ 0 h 143"/>
                  <a:gd name="T4" fmla="*/ 1 w 384"/>
                  <a:gd name="T5" fmla="*/ 0 h 143"/>
                  <a:gd name="T6" fmla="*/ 0 w 384"/>
                  <a:gd name="T7" fmla="*/ 0 h 143"/>
                  <a:gd name="T8" fmla="*/ 0 w 384"/>
                  <a:gd name="T9" fmla="*/ 0 h 143"/>
                  <a:gd name="T10" fmla="*/ 0 w 384"/>
                  <a:gd name="T11" fmla="*/ 0 h 143"/>
                  <a:gd name="T12" fmla="*/ 0 w 384"/>
                  <a:gd name="T13" fmla="*/ 0 h 143"/>
                  <a:gd name="T14" fmla="*/ 0 w 384"/>
                  <a:gd name="T15" fmla="*/ 0 h 143"/>
                  <a:gd name="T16" fmla="*/ 0 w 384"/>
                  <a:gd name="T17" fmla="*/ 1 h 143"/>
                  <a:gd name="T18" fmla="*/ 0 w 384"/>
                  <a:gd name="T19" fmla="*/ 1 h 143"/>
                  <a:gd name="T20" fmla="*/ 1 w 384"/>
                  <a:gd name="T21" fmla="*/ 1 h 143"/>
                  <a:gd name="T22" fmla="*/ 1 w 384"/>
                  <a:gd name="T23" fmla="*/ 1 h 143"/>
                  <a:gd name="T24" fmla="*/ 2 w 384"/>
                  <a:gd name="T25" fmla="*/ 1 h 143"/>
                  <a:gd name="T26" fmla="*/ 2 w 384"/>
                  <a:gd name="T27" fmla="*/ 1 h 143"/>
                  <a:gd name="T28" fmla="*/ 2 w 384"/>
                  <a:gd name="T29" fmla="*/ 1 h 143"/>
                  <a:gd name="T30" fmla="*/ 2 w 384"/>
                  <a:gd name="T31" fmla="*/ 1 h 143"/>
                  <a:gd name="T32" fmla="*/ 3 w 384"/>
                  <a:gd name="T33" fmla="*/ 1 h 143"/>
                  <a:gd name="T34" fmla="*/ 3 w 384"/>
                  <a:gd name="T35" fmla="*/ 1 h 143"/>
                  <a:gd name="T36" fmla="*/ 3 w 384"/>
                  <a:gd name="T37" fmla="*/ 1 h 143"/>
                  <a:gd name="T38" fmla="*/ 4 w 384"/>
                  <a:gd name="T39" fmla="*/ 1 h 143"/>
                  <a:gd name="T40" fmla="*/ 4 w 384"/>
                  <a:gd name="T41" fmla="*/ 1 h 143"/>
                  <a:gd name="T42" fmla="*/ 4 w 384"/>
                  <a:gd name="T43" fmla="*/ 1 h 143"/>
                  <a:gd name="T44" fmla="*/ 4 w 384"/>
                  <a:gd name="T45" fmla="*/ 1 h 143"/>
                  <a:gd name="T46" fmla="*/ 4 w 384"/>
                  <a:gd name="T47" fmla="*/ 1 h 143"/>
                  <a:gd name="T48" fmla="*/ 4 w 384"/>
                  <a:gd name="T49" fmla="*/ 1 h 143"/>
                  <a:gd name="T50" fmla="*/ 4 w 384"/>
                  <a:gd name="T51" fmla="*/ 1 h 143"/>
                  <a:gd name="T52" fmla="*/ 5 w 384"/>
                  <a:gd name="T53" fmla="*/ 1 h 143"/>
                  <a:gd name="T54" fmla="*/ 5 w 384"/>
                  <a:gd name="T55" fmla="*/ 1 h 143"/>
                  <a:gd name="T56" fmla="*/ 5 w 384"/>
                  <a:gd name="T57" fmla="*/ 1 h 143"/>
                  <a:gd name="T58" fmla="*/ 5 w 384"/>
                  <a:gd name="T59" fmla="*/ 0 h 143"/>
                  <a:gd name="T60" fmla="*/ 5 w 384"/>
                  <a:gd name="T61" fmla="*/ 0 h 143"/>
                  <a:gd name="T62" fmla="*/ 5 w 384"/>
                  <a:gd name="T63" fmla="*/ 0 h 143"/>
                  <a:gd name="T64" fmla="*/ 5 w 384"/>
                  <a:gd name="T65" fmla="*/ 0 h 143"/>
                  <a:gd name="T66" fmla="*/ 5 w 384"/>
                  <a:gd name="T67" fmla="*/ 0 h 143"/>
                  <a:gd name="T68" fmla="*/ 4 w 384"/>
                  <a:gd name="T69" fmla="*/ 0 h 143"/>
                  <a:gd name="T70" fmla="*/ 4 w 384"/>
                  <a:gd name="T71" fmla="*/ 0 h 143"/>
                  <a:gd name="T72" fmla="*/ 4 w 384"/>
                  <a:gd name="T73" fmla="*/ 0 h 143"/>
                  <a:gd name="T74" fmla="*/ 4 w 384"/>
                  <a:gd name="T75" fmla="*/ 0 h 143"/>
                  <a:gd name="T76" fmla="*/ 4 w 384"/>
                  <a:gd name="T77" fmla="*/ 0 h 143"/>
                  <a:gd name="T78" fmla="*/ 4 w 384"/>
                  <a:gd name="T79" fmla="*/ 0 h 143"/>
                  <a:gd name="T80" fmla="*/ 3 w 384"/>
                  <a:gd name="T81" fmla="*/ 0 h 143"/>
                  <a:gd name="T82" fmla="*/ 3 w 384"/>
                  <a:gd name="T83" fmla="*/ 0 h 143"/>
                  <a:gd name="T84" fmla="*/ 3 w 384"/>
                  <a:gd name="T85" fmla="*/ 0 h 143"/>
                  <a:gd name="T86" fmla="*/ 3 w 384"/>
                  <a:gd name="T87" fmla="*/ 0 h 143"/>
                  <a:gd name="T88" fmla="*/ 3 w 384"/>
                  <a:gd name="T89" fmla="*/ 0 h 143"/>
                  <a:gd name="T90" fmla="*/ 3 w 384"/>
                  <a:gd name="T91" fmla="*/ 0 h 143"/>
                  <a:gd name="T92" fmla="*/ 3 w 384"/>
                  <a:gd name="T93" fmla="*/ 0 h 143"/>
                  <a:gd name="T94" fmla="*/ 2 w 384"/>
                  <a:gd name="T95" fmla="*/ 0 h 143"/>
                  <a:gd name="T96" fmla="*/ 2 w 384"/>
                  <a:gd name="T97" fmla="*/ 0 h 143"/>
                  <a:gd name="T98" fmla="*/ 2 w 384"/>
                  <a:gd name="T99" fmla="*/ 0 h 143"/>
                  <a:gd name="T100" fmla="*/ 2 w 384"/>
                  <a:gd name="T101" fmla="*/ 0 h 143"/>
                  <a:gd name="T102" fmla="*/ 1 w 384"/>
                  <a:gd name="T103" fmla="*/ 0 h 1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84" h="143">
                    <a:moveTo>
                      <a:pt x="124" y="0"/>
                    </a:moveTo>
                    <a:lnTo>
                      <a:pt x="118" y="2"/>
                    </a:lnTo>
                    <a:lnTo>
                      <a:pt x="109" y="6"/>
                    </a:lnTo>
                    <a:lnTo>
                      <a:pt x="97" y="10"/>
                    </a:lnTo>
                    <a:lnTo>
                      <a:pt x="84" y="14"/>
                    </a:lnTo>
                    <a:lnTo>
                      <a:pt x="72" y="18"/>
                    </a:lnTo>
                    <a:lnTo>
                      <a:pt x="60" y="22"/>
                    </a:lnTo>
                    <a:lnTo>
                      <a:pt x="51" y="25"/>
                    </a:lnTo>
                    <a:lnTo>
                      <a:pt x="46" y="27"/>
                    </a:lnTo>
                    <a:lnTo>
                      <a:pt x="43" y="31"/>
                    </a:lnTo>
                    <a:lnTo>
                      <a:pt x="36" y="37"/>
                    </a:lnTo>
                    <a:lnTo>
                      <a:pt x="29" y="45"/>
                    </a:lnTo>
                    <a:lnTo>
                      <a:pt x="21" y="53"/>
                    </a:lnTo>
                    <a:lnTo>
                      <a:pt x="13" y="61"/>
                    </a:lnTo>
                    <a:lnTo>
                      <a:pt x="6" y="67"/>
                    </a:lnTo>
                    <a:lnTo>
                      <a:pt x="2" y="71"/>
                    </a:lnTo>
                    <a:lnTo>
                      <a:pt x="0" y="74"/>
                    </a:lnTo>
                    <a:lnTo>
                      <a:pt x="18" y="82"/>
                    </a:lnTo>
                    <a:lnTo>
                      <a:pt x="37" y="88"/>
                    </a:lnTo>
                    <a:lnTo>
                      <a:pt x="58" y="97"/>
                    </a:lnTo>
                    <a:lnTo>
                      <a:pt x="78" y="103"/>
                    </a:lnTo>
                    <a:lnTo>
                      <a:pt x="96" y="109"/>
                    </a:lnTo>
                    <a:lnTo>
                      <a:pt x="111" y="114"/>
                    </a:lnTo>
                    <a:lnTo>
                      <a:pt x="122" y="117"/>
                    </a:lnTo>
                    <a:lnTo>
                      <a:pt x="129" y="117"/>
                    </a:lnTo>
                    <a:lnTo>
                      <a:pt x="137" y="115"/>
                    </a:lnTo>
                    <a:lnTo>
                      <a:pt x="146" y="114"/>
                    </a:lnTo>
                    <a:lnTo>
                      <a:pt x="154" y="113"/>
                    </a:lnTo>
                    <a:lnTo>
                      <a:pt x="159" y="113"/>
                    </a:lnTo>
                    <a:lnTo>
                      <a:pt x="164" y="114"/>
                    </a:lnTo>
                    <a:lnTo>
                      <a:pt x="174" y="116"/>
                    </a:lnTo>
                    <a:lnTo>
                      <a:pt x="188" y="120"/>
                    </a:lnTo>
                    <a:lnTo>
                      <a:pt x="203" y="123"/>
                    </a:lnTo>
                    <a:lnTo>
                      <a:pt x="218" y="127"/>
                    </a:lnTo>
                    <a:lnTo>
                      <a:pt x="232" y="129"/>
                    </a:lnTo>
                    <a:lnTo>
                      <a:pt x="242" y="131"/>
                    </a:lnTo>
                    <a:lnTo>
                      <a:pt x="247" y="133"/>
                    </a:lnTo>
                    <a:lnTo>
                      <a:pt x="252" y="137"/>
                    </a:lnTo>
                    <a:lnTo>
                      <a:pt x="256" y="139"/>
                    </a:lnTo>
                    <a:lnTo>
                      <a:pt x="262" y="141"/>
                    </a:lnTo>
                    <a:lnTo>
                      <a:pt x="268" y="143"/>
                    </a:lnTo>
                    <a:lnTo>
                      <a:pt x="276" y="141"/>
                    </a:lnTo>
                    <a:lnTo>
                      <a:pt x="284" y="140"/>
                    </a:lnTo>
                    <a:lnTo>
                      <a:pt x="291" y="139"/>
                    </a:lnTo>
                    <a:lnTo>
                      <a:pt x="294" y="138"/>
                    </a:lnTo>
                    <a:lnTo>
                      <a:pt x="300" y="136"/>
                    </a:lnTo>
                    <a:lnTo>
                      <a:pt x="306" y="132"/>
                    </a:lnTo>
                    <a:lnTo>
                      <a:pt x="310" y="128"/>
                    </a:lnTo>
                    <a:lnTo>
                      <a:pt x="314" y="123"/>
                    </a:lnTo>
                    <a:lnTo>
                      <a:pt x="316" y="117"/>
                    </a:lnTo>
                    <a:lnTo>
                      <a:pt x="320" y="108"/>
                    </a:lnTo>
                    <a:lnTo>
                      <a:pt x="324" y="100"/>
                    </a:lnTo>
                    <a:lnTo>
                      <a:pt x="330" y="94"/>
                    </a:lnTo>
                    <a:lnTo>
                      <a:pt x="334" y="92"/>
                    </a:lnTo>
                    <a:lnTo>
                      <a:pt x="341" y="88"/>
                    </a:lnTo>
                    <a:lnTo>
                      <a:pt x="349" y="85"/>
                    </a:lnTo>
                    <a:lnTo>
                      <a:pt x="359" y="82"/>
                    </a:lnTo>
                    <a:lnTo>
                      <a:pt x="367" y="79"/>
                    </a:lnTo>
                    <a:lnTo>
                      <a:pt x="375" y="77"/>
                    </a:lnTo>
                    <a:lnTo>
                      <a:pt x="381" y="75"/>
                    </a:lnTo>
                    <a:lnTo>
                      <a:pt x="384" y="74"/>
                    </a:lnTo>
                    <a:lnTo>
                      <a:pt x="382" y="62"/>
                    </a:lnTo>
                    <a:lnTo>
                      <a:pt x="376" y="55"/>
                    </a:lnTo>
                    <a:lnTo>
                      <a:pt x="368" y="49"/>
                    </a:lnTo>
                    <a:lnTo>
                      <a:pt x="361" y="46"/>
                    </a:lnTo>
                    <a:lnTo>
                      <a:pt x="356" y="44"/>
                    </a:lnTo>
                    <a:lnTo>
                      <a:pt x="349" y="39"/>
                    </a:lnTo>
                    <a:lnTo>
                      <a:pt x="341" y="34"/>
                    </a:lnTo>
                    <a:lnTo>
                      <a:pt x="332" y="29"/>
                    </a:lnTo>
                    <a:lnTo>
                      <a:pt x="324" y="24"/>
                    </a:lnTo>
                    <a:lnTo>
                      <a:pt x="316" y="19"/>
                    </a:lnTo>
                    <a:lnTo>
                      <a:pt x="309" y="17"/>
                    </a:lnTo>
                    <a:lnTo>
                      <a:pt x="306" y="16"/>
                    </a:lnTo>
                    <a:lnTo>
                      <a:pt x="302" y="17"/>
                    </a:lnTo>
                    <a:lnTo>
                      <a:pt x="296" y="19"/>
                    </a:lnTo>
                    <a:lnTo>
                      <a:pt x="290" y="22"/>
                    </a:lnTo>
                    <a:lnTo>
                      <a:pt x="281" y="25"/>
                    </a:lnTo>
                    <a:lnTo>
                      <a:pt x="275" y="30"/>
                    </a:lnTo>
                    <a:lnTo>
                      <a:pt x="269" y="33"/>
                    </a:lnTo>
                    <a:lnTo>
                      <a:pt x="263" y="38"/>
                    </a:lnTo>
                    <a:lnTo>
                      <a:pt x="261" y="42"/>
                    </a:lnTo>
                    <a:lnTo>
                      <a:pt x="255" y="45"/>
                    </a:lnTo>
                    <a:lnTo>
                      <a:pt x="248" y="48"/>
                    </a:lnTo>
                    <a:lnTo>
                      <a:pt x="241" y="50"/>
                    </a:lnTo>
                    <a:lnTo>
                      <a:pt x="234" y="53"/>
                    </a:lnTo>
                    <a:lnTo>
                      <a:pt x="227" y="54"/>
                    </a:lnTo>
                    <a:lnTo>
                      <a:pt x="222" y="55"/>
                    </a:lnTo>
                    <a:lnTo>
                      <a:pt x="218" y="55"/>
                    </a:lnTo>
                    <a:lnTo>
                      <a:pt x="216" y="54"/>
                    </a:lnTo>
                    <a:lnTo>
                      <a:pt x="215" y="49"/>
                    </a:lnTo>
                    <a:lnTo>
                      <a:pt x="211" y="42"/>
                    </a:lnTo>
                    <a:lnTo>
                      <a:pt x="208" y="36"/>
                    </a:lnTo>
                    <a:lnTo>
                      <a:pt x="204" y="32"/>
                    </a:lnTo>
                    <a:lnTo>
                      <a:pt x="201" y="31"/>
                    </a:lnTo>
                    <a:lnTo>
                      <a:pt x="194" y="27"/>
                    </a:lnTo>
                    <a:lnTo>
                      <a:pt x="185" y="23"/>
                    </a:lnTo>
                    <a:lnTo>
                      <a:pt x="175" y="17"/>
                    </a:lnTo>
                    <a:lnTo>
                      <a:pt x="165" y="11"/>
                    </a:lnTo>
                    <a:lnTo>
                      <a:pt x="156" y="7"/>
                    </a:lnTo>
                    <a:lnTo>
                      <a:pt x="149" y="3"/>
                    </a:lnTo>
                    <a:lnTo>
                      <a:pt x="144" y="2"/>
                    </a:lnTo>
                    <a:lnTo>
                      <a:pt x="139" y="1"/>
                    </a:lnTo>
                    <a:lnTo>
                      <a:pt x="134" y="0"/>
                    </a:lnTo>
                    <a:lnTo>
                      <a:pt x="128" y="0"/>
                    </a:lnTo>
                    <a:lnTo>
                      <a:pt x="124" y="0"/>
                    </a:lnTo>
                    <a:close/>
                  </a:path>
                </a:pathLst>
              </a:custGeom>
              <a:solidFill>
                <a:srgbClr val="BFCC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1035" name="Group 148">
            <a:extLst>
              <a:ext uri="{FF2B5EF4-FFF2-40B4-BE49-F238E27FC236}">
                <a16:creationId xmlns:a16="http://schemas.microsoft.com/office/drawing/2014/main" id="{12D01AEE-B11B-4D32-8522-B881061913FE}"/>
              </a:ext>
            </a:extLst>
          </p:cNvPr>
          <p:cNvGrpSpPr>
            <a:grpSpLocks/>
          </p:cNvGrpSpPr>
          <p:nvPr userDrawn="1"/>
        </p:nvGrpSpPr>
        <p:grpSpPr bwMode="auto">
          <a:xfrm rot="1028694" flipH="1">
            <a:off x="7815263" y="6062663"/>
            <a:ext cx="1328737" cy="635000"/>
            <a:chOff x="183" y="3780"/>
            <a:chExt cx="1050" cy="398"/>
          </a:xfrm>
        </p:grpSpPr>
        <p:sp>
          <p:nvSpPr>
            <p:cNvPr id="1037" name="Freeform 149">
              <a:extLst>
                <a:ext uri="{FF2B5EF4-FFF2-40B4-BE49-F238E27FC236}">
                  <a16:creationId xmlns:a16="http://schemas.microsoft.com/office/drawing/2014/main" id="{0F7279FA-8302-49BE-BA29-DC337B728837}"/>
                </a:ext>
              </a:extLst>
            </p:cNvPr>
            <p:cNvSpPr>
              <a:spLocks noChangeArrowheads="1"/>
            </p:cNvSpPr>
            <p:nvPr/>
          </p:nvSpPr>
          <p:spPr bwMode="auto">
            <a:xfrm>
              <a:off x="198" y="3860"/>
              <a:ext cx="572" cy="284"/>
            </a:xfrm>
            <a:custGeom>
              <a:avLst/>
              <a:gdLst>
                <a:gd name="T0" fmla="*/ 0 w 1714"/>
                <a:gd name="T1" fmla="*/ 1 h 792"/>
                <a:gd name="T2" fmla="*/ 0 w 1714"/>
                <a:gd name="T3" fmla="*/ 1 h 792"/>
                <a:gd name="T4" fmla="*/ 0 w 1714"/>
                <a:gd name="T5" fmla="*/ 1 h 792"/>
                <a:gd name="T6" fmla="*/ 0 w 1714"/>
                <a:gd name="T7" fmla="*/ 1 h 792"/>
                <a:gd name="T8" fmla="*/ 0 w 1714"/>
                <a:gd name="T9" fmla="*/ 1 h 792"/>
                <a:gd name="T10" fmla="*/ 0 w 1714"/>
                <a:gd name="T11" fmla="*/ 1 h 792"/>
                <a:gd name="T12" fmla="*/ 0 w 1714"/>
                <a:gd name="T13" fmla="*/ 1 h 792"/>
                <a:gd name="T14" fmla="*/ 1 w 1714"/>
                <a:gd name="T15" fmla="*/ 1 h 792"/>
                <a:gd name="T16" fmla="*/ 1 w 1714"/>
                <a:gd name="T17" fmla="*/ 1 h 792"/>
                <a:gd name="T18" fmla="*/ 1 w 1714"/>
                <a:gd name="T19" fmla="*/ 1 h 792"/>
                <a:gd name="T20" fmla="*/ 1 w 1714"/>
                <a:gd name="T21" fmla="*/ 1 h 792"/>
                <a:gd name="T22" fmla="*/ 0 w 1714"/>
                <a:gd name="T23" fmla="*/ 1 h 792"/>
                <a:gd name="T24" fmla="*/ 0 w 1714"/>
                <a:gd name="T25" fmla="*/ 1 h 792"/>
                <a:gd name="T26" fmla="*/ 0 w 1714"/>
                <a:gd name="T27" fmla="*/ 1 h 792"/>
                <a:gd name="T28" fmla="*/ 0 w 1714"/>
                <a:gd name="T29" fmla="*/ 1 h 792"/>
                <a:gd name="T30" fmla="*/ 0 w 1714"/>
                <a:gd name="T31" fmla="*/ 1 h 792"/>
                <a:gd name="T32" fmla="*/ 0 w 1714"/>
                <a:gd name="T33" fmla="*/ 1 h 792"/>
                <a:gd name="T34" fmla="*/ 0 w 1714"/>
                <a:gd name="T35" fmla="*/ 1 h 792"/>
                <a:gd name="T36" fmla="*/ 0 w 1714"/>
                <a:gd name="T37" fmla="*/ 1 h 792"/>
                <a:gd name="T38" fmla="*/ 1 w 1714"/>
                <a:gd name="T39" fmla="*/ 1 h 792"/>
                <a:gd name="T40" fmla="*/ 1 w 1714"/>
                <a:gd name="T41" fmla="*/ 1 h 792"/>
                <a:gd name="T42" fmla="*/ 1 w 1714"/>
                <a:gd name="T43" fmla="*/ 1 h 792"/>
                <a:gd name="T44" fmla="*/ 1 w 1714"/>
                <a:gd name="T45" fmla="*/ 1 h 792"/>
                <a:gd name="T46" fmla="*/ 1 w 1714"/>
                <a:gd name="T47" fmla="*/ 1 h 792"/>
                <a:gd name="T48" fmla="*/ 1 w 1714"/>
                <a:gd name="T49" fmla="*/ 1 h 792"/>
                <a:gd name="T50" fmla="*/ 1 w 1714"/>
                <a:gd name="T51" fmla="*/ 0 h 792"/>
                <a:gd name="T52" fmla="*/ 1 w 1714"/>
                <a:gd name="T53" fmla="*/ 0 h 792"/>
                <a:gd name="T54" fmla="*/ 1 w 1714"/>
                <a:gd name="T55" fmla="*/ 0 h 792"/>
                <a:gd name="T56" fmla="*/ 2 w 1714"/>
                <a:gd name="T57" fmla="*/ 0 h 792"/>
                <a:gd name="T58" fmla="*/ 2 w 1714"/>
                <a:gd name="T59" fmla="*/ 0 h 792"/>
                <a:gd name="T60" fmla="*/ 2 w 1714"/>
                <a:gd name="T61" fmla="*/ 0 h 792"/>
                <a:gd name="T62" fmla="*/ 2 w 1714"/>
                <a:gd name="T63" fmla="*/ 0 h 792"/>
                <a:gd name="T64" fmla="*/ 2 w 1714"/>
                <a:gd name="T65" fmla="*/ 0 h 792"/>
                <a:gd name="T66" fmla="*/ 2 w 1714"/>
                <a:gd name="T67" fmla="*/ 0 h 792"/>
                <a:gd name="T68" fmla="*/ 2 w 1714"/>
                <a:gd name="T69" fmla="*/ 1 h 792"/>
                <a:gd name="T70" fmla="*/ 2 w 1714"/>
                <a:gd name="T71" fmla="*/ 1 h 792"/>
                <a:gd name="T72" fmla="*/ 2 w 1714"/>
                <a:gd name="T73" fmla="*/ 1 h 792"/>
                <a:gd name="T74" fmla="*/ 2 w 1714"/>
                <a:gd name="T75" fmla="*/ 1 h 792"/>
                <a:gd name="T76" fmla="*/ 2 w 1714"/>
                <a:gd name="T77" fmla="*/ 1 h 792"/>
                <a:gd name="T78" fmla="*/ 2 w 1714"/>
                <a:gd name="T79" fmla="*/ 1 h 792"/>
                <a:gd name="T80" fmla="*/ 2 w 1714"/>
                <a:gd name="T81" fmla="*/ 1 h 792"/>
                <a:gd name="T82" fmla="*/ 1 w 1714"/>
                <a:gd name="T83" fmla="*/ 1 h 792"/>
                <a:gd name="T84" fmla="*/ 1 w 1714"/>
                <a:gd name="T85" fmla="*/ 1 h 792"/>
                <a:gd name="T86" fmla="*/ 1 w 1714"/>
                <a:gd name="T87" fmla="*/ 1 h 792"/>
                <a:gd name="T88" fmla="*/ 1 w 1714"/>
                <a:gd name="T89" fmla="*/ 1 h 792"/>
                <a:gd name="T90" fmla="*/ 1 w 1714"/>
                <a:gd name="T91" fmla="*/ 1 h 792"/>
                <a:gd name="T92" fmla="*/ 1 w 1714"/>
                <a:gd name="T93" fmla="*/ 1 h 792"/>
                <a:gd name="T94" fmla="*/ 1 w 1714"/>
                <a:gd name="T95" fmla="*/ 1 h 792"/>
                <a:gd name="T96" fmla="*/ 1 w 1714"/>
                <a:gd name="T97" fmla="*/ 1 h 792"/>
                <a:gd name="T98" fmla="*/ 1 w 1714"/>
                <a:gd name="T99" fmla="*/ 1 h 792"/>
                <a:gd name="T100" fmla="*/ 1 w 1714"/>
                <a:gd name="T101" fmla="*/ 1 h 792"/>
                <a:gd name="T102" fmla="*/ 0 w 1714"/>
                <a:gd name="T103" fmla="*/ 2 h 792"/>
                <a:gd name="T104" fmla="*/ 0 w 1714"/>
                <a:gd name="T105" fmla="*/ 2 h 792"/>
                <a:gd name="T106" fmla="*/ 0 w 1714"/>
                <a:gd name="T107" fmla="*/ 2 h 792"/>
                <a:gd name="T108" fmla="*/ 0 w 1714"/>
                <a:gd name="T109" fmla="*/ 2 h 792"/>
                <a:gd name="T110" fmla="*/ 0 w 1714"/>
                <a:gd name="T111" fmla="*/ 1 h 792"/>
                <a:gd name="T112" fmla="*/ 0 w 1714"/>
                <a:gd name="T113" fmla="*/ 1 h 79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714" h="792">
                  <a:moveTo>
                    <a:pt x="0" y="663"/>
                  </a:moveTo>
                  <a:lnTo>
                    <a:pt x="1" y="622"/>
                  </a:lnTo>
                  <a:lnTo>
                    <a:pt x="5" y="588"/>
                  </a:lnTo>
                  <a:lnTo>
                    <a:pt x="14" y="558"/>
                  </a:lnTo>
                  <a:lnTo>
                    <a:pt x="25" y="534"/>
                  </a:lnTo>
                  <a:lnTo>
                    <a:pt x="32" y="523"/>
                  </a:lnTo>
                  <a:lnTo>
                    <a:pt x="39" y="513"/>
                  </a:lnTo>
                  <a:lnTo>
                    <a:pt x="48" y="504"/>
                  </a:lnTo>
                  <a:lnTo>
                    <a:pt x="56" y="495"/>
                  </a:lnTo>
                  <a:lnTo>
                    <a:pt x="65" y="488"/>
                  </a:lnTo>
                  <a:lnTo>
                    <a:pt x="75" y="481"/>
                  </a:lnTo>
                  <a:lnTo>
                    <a:pt x="85" y="474"/>
                  </a:lnTo>
                  <a:lnTo>
                    <a:pt x="95" y="468"/>
                  </a:lnTo>
                  <a:lnTo>
                    <a:pt x="107" y="462"/>
                  </a:lnTo>
                  <a:lnTo>
                    <a:pt x="118" y="457"/>
                  </a:lnTo>
                  <a:lnTo>
                    <a:pt x="129" y="452"/>
                  </a:lnTo>
                  <a:lnTo>
                    <a:pt x="142" y="448"/>
                  </a:lnTo>
                  <a:lnTo>
                    <a:pt x="153" y="443"/>
                  </a:lnTo>
                  <a:lnTo>
                    <a:pt x="165" y="439"/>
                  </a:lnTo>
                  <a:lnTo>
                    <a:pt x="178" y="435"/>
                  </a:lnTo>
                  <a:lnTo>
                    <a:pt x="190" y="430"/>
                  </a:lnTo>
                  <a:lnTo>
                    <a:pt x="209" y="424"/>
                  </a:lnTo>
                  <a:lnTo>
                    <a:pt x="228" y="420"/>
                  </a:lnTo>
                  <a:lnTo>
                    <a:pt x="247" y="417"/>
                  </a:lnTo>
                  <a:lnTo>
                    <a:pt x="266" y="415"/>
                  </a:lnTo>
                  <a:lnTo>
                    <a:pt x="286" y="414"/>
                  </a:lnTo>
                  <a:lnTo>
                    <a:pt x="306" y="415"/>
                  </a:lnTo>
                  <a:lnTo>
                    <a:pt x="325" y="416"/>
                  </a:lnTo>
                  <a:lnTo>
                    <a:pt x="345" y="418"/>
                  </a:lnTo>
                  <a:lnTo>
                    <a:pt x="365" y="422"/>
                  </a:lnTo>
                  <a:lnTo>
                    <a:pt x="384" y="426"/>
                  </a:lnTo>
                  <a:lnTo>
                    <a:pt x="405" y="431"/>
                  </a:lnTo>
                  <a:lnTo>
                    <a:pt x="424" y="437"/>
                  </a:lnTo>
                  <a:lnTo>
                    <a:pt x="445" y="443"/>
                  </a:lnTo>
                  <a:lnTo>
                    <a:pt x="466" y="450"/>
                  </a:lnTo>
                  <a:lnTo>
                    <a:pt x="486" y="457"/>
                  </a:lnTo>
                  <a:lnTo>
                    <a:pt x="507" y="466"/>
                  </a:lnTo>
                  <a:lnTo>
                    <a:pt x="489" y="481"/>
                  </a:lnTo>
                  <a:lnTo>
                    <a:pt x="473" y="495"/>
                  </a:lnTo>
                  <a:lnTo>
                    <a:pt x="457" y="510"/>
                  </a:lnTo>
                  <a:lnTo>
                    <a:pt x="442" y="522"/>
                  </a:lnTo>
                  <a:lnTo>
                    <a:pt x="426" y="535"/>
                  </a:lnTo>
                  <a:lnTo>
                    <a:pt x="412" y="547"/>
                  </a:lnTo>
                  <a:lnTo>
                    <a:pt x="398" y="557"/>
                  </a:lnTo>
                  <a:lnTo>
                    <a:pt x="384" y="568"/>
                  </a:lnTo>
                  <a:lnTo>
                    <a:pt x="375" y="564"/>
                  </a:lnTo>
                  <a:lnTo>
                    <a:pt x="362" y="560"/>
                  </a:lnTo>
                  <a:lnTo>
                    <a:pt x="349" y="558"/>
                  </a:lnTo>
                  <a:lnTo>
                    <a:pt x="334" y="556"/>
                  </a:lnTo>
                  <a:lnTo>
                    <a:pt x="316" y="555"/>
                  </a:lnTo>
                  <a:lnTo>
                    <a:pt x="298" y="556"/>
                  </a:lnTo>
                  <a:lnTo>
                    <a:pt x="281" y="557"/>
                  </a:lnTo>
                  <a:lnTo>
                    <a:pt x="262" y="559"/>
                  </a:lnTo>
                  <a:lnTo>
                    <a:pt x="245" y="564"/>
                  </a:lnTo>
                  <a:lnTo>
                    <a:pt x="228" y="569"/>
                  </a:lnTo>
                  <a:lnTo>
                    <a:pt x="214" y="576"/>
                  </a:lnTo>
                  <a:lnTo>
                    <a:pt x="200" y="584"/>
                  </a:lnTo>
                  <a:lnTo>
                    <a:pt x="189" y="593"/>
                  </a:lnTo>
                  <a:lnTo>
                    <a:pt x="180" y="606"/>
                  </a:lnTo>
                  <a:lnTo>
                    <a:pt x="174" y="619"/>
                  </a:lnTo>
                  <a:lnTo>
                    <a:pt x="172" y="635"/>
                  </a:lnTo>
                  <a:lnTo>
                    <a:pt x="173" y="639"/>
                  </a:lnTo>
                  <a:lnTo>
                    <a:pt x="175" y="643"/>
                  </a:lnTo>
                  <a:lnTo>
                    <a:pt x="179" y="646"/>
                  </a:lnTo>
                  <a:lnTo>
                    <a:pt x="185" y="649"/>
                  </a:lnTo>
                  <a:lnTo>
                    <a:pt x="192" y="650"/>
                  </a:lnTo>
                  <a:lnTo>
                    <a:pt x="201" y="651"/>
                  </a:lnTo>
                  <a:lnTo>
                    <a:pt x="212" y="650"/>
                  </a:lnTo>
                  <a:lnTo>
                    <a:pt x="225" y="649"/>
                  </a:lnTo>
                  <a:lnTo>
                    <a:pt x="239" y="645"/>
                  </a:lnTo>
                  <a:lnTo>
                    <a:pt x="255" y="641"/>
                  </a:lnTo>
                  <a:lnTo>
                    <a:pt x="273" y="634"/>
                  </a:lnTo>
                  <a:lnTo>
                    <a:pt x="291" y="625"/>
                  </a:lnTo>
                  <a:lnTo>
                    <a:pt x="312" y="614"/>
                  </a:lnTo>
                  <a:lnTo>
                    <a:pt x="335" y="601"/>
                  </a:lnTo>
                  <a:lnTo>
                    <a:pt x="358" y="585"/>
                  </a:lnTo>
                  <a:lnTo>
                    <a:pt x="384" y="568"/>
                  </a:lnTo>
                  <a:lnTo>
                    <a:pt x="388" y="566"/>
                  </a:lnTo>
                  <a:lnTo>
                    <a:pt x="392" y="562"/>
                  </a:lnTo>
                  <a:lnTo>
                    <a:pt x="395" y="559"/>
                  </a:lnTo>
                  <a:lnTo>
                    <a:pt x="400" y="556"/>
                  </a:lnTo>
                  <a:lnTo>
                    <a:pt x="406" y="551"/>
                  </a:lnTo>
                  <a:lnTo>
                    <a:pt x="413" y="546"/>
                  </a:lnTo>
                  <a:lnTo>
                    <a:pt x="420" y="541"/>
                  </a:lnTo>
                  <a:lnTo>
                    <a:pt x="427" y="535"/>
                  </a:lnTo>
                  <a:lnTo>
                    <a:pt x="437" y="527"/>
                  </a:lnTo>
                  <a:lnTo>
                    <a:pt x="446" y="519"/>
                  </a:lnTo>
                  <a:lnTo>
                    <a:pt x="455" y="511"/>
                  </a:lnTo>
                  <a:lnTo>
                    <a:pt x="466" y="503"/>
                  </a:lnTo>
                  <a:lnTo>
                    <a:pt x="475" y="493"/>
                  </a:lnTo>
                  <a:lnTo>
                    <a:pt x="485" y="484"/>
                  </a:lnTo>
                  <a:lnTo>
                    <a:pt x="497" y="475"/>
                  </a:lnTo>
                  <a:lnTo>
                    <a:pt x="507" y="466"/>
                  </a:lnTo>
                  <a:lnTo>
                    <a:pt x="532" y="443"/>
                  </a:lnTo>
                  <a:lnTo>
                    <a:pt x="558" y="420"/>
                  </a:lnTo>
                  <a:lnTo>
                    <a:pt x="584" y="398"/>
                  </a:lnTo>
                  <a:lnTo>
                    <a:pt x="611" y="377"/>
                  </a:lnTo>
                  <a:lnTo>
                    <a:pt x="639" y="356"/>
                  </a:lnTo>
                  <a:lnTo>
                    <a:pt x="668" y="336"/>
                  </a:lnTo>
                  <a:lnTo>
                    <a:pt x="696" y="315"/>
                  </a:lnTo>
                  <a:lnTo>
                    <a:pt x="725" y="295"/>
                  </a:lnTo>
                  <a:lnTo>
                    <a:pt x="755" y="277"/>
                  </a:lnTo>
                  <a:lnTo>
                    <a:pt x="784" y="258"/>
                  </a:lnTo>
                  <a:lnTo>
                    <a:pt x="812" y="240"/>
                  </a:lnTo>
                  <a:lnTo>
                    <a:pt x="841" y="222"/>
                  </a:lnTo>
                  <a:lnTo>
                    <a:pt x="870" y="206"/>
                  </a:lnTo>
                  <a:lnTo>
                    <a:pt x="899" y="189"/>
                  </a:lnTo>
                  <a:lnTo>
                    <a:pt x="928" y="174"/>
                  </a:lnTo>
                  <a:lnTo>
                    <a:pt x="956" y="158"/>
                  </a:lnTo>
                  <a:lnTo>
                    <a:pt x="983" y="144"/>
                  </a:lnTo>
                  <a:lnTo>
                    <a:pt x="1010" y="130"/>
                  </a:lnTo>
                  <a:lnTo>
                    <a:pt x="1036" y="117"/>
                  </a:lnTo>
                  <a:lnTo>
                    <a:pt x="1061" y="104"/>
                  </a:lnTo>
                  <a:lnTo>
                    <a:pt x="1086" y="93"/>
                  </a:lnTo>
                  <a:lnTo>
                    <a:pt x="1110" y="82"/>
                  </a:lnTo>
                  <a:lnTo>
                    <a:pt x="1131" y="71"/>
                  </a:lnTo>
                  <a:lnTo>
                    <a:pt x="1153" y="62"/>
                  </a:lnTo>
                  <a:lnTo>
                    <a:pt x="1173" y="54"/>
                  </a:lnTo>
                  <a:lnTo>
                    <a:pt x="1191" y="47"/>
                  </a:lnTo>
                  <a:lnTo>
                    <a:pt x="1209" y="39"/>
                  </a:lnTo>
                  <a:lnTo>
                    <a:pt x="1224" y="33"/>
                  </a:lnTo>
                  <a:lnTo>
                    <a:pt x="1239" y="28"/>
                  </a:lnTo>
                  <a:lnTo>
                    <a:pt x="1251" y="24"/>
                  </a:lnTo>
                  <a:lnTo>
                    <a:pt x="1261" y="20"/>
                  </a:lnTo>
                  <a:lnTo>
                    <a:pt x="1271" y="18"/>
                  </a:lnTo>
                  <a:lnTo>
                    <a:pt x="1332" y="5"/>
                  </a:lnTo>
                  <a:lnTo>
                    <a:pt x="1387" y="0"/>
                  </a:lnTo>
                  <a:lnTo>
                    <a:pt x="1438" y="1"/>
                  </a:lnTo>
                  <a:lnTo>
                    <a:pt x="1483" y="8"/>
                  </a:lnTo>
                  <a:lnTo>
                    <a:pt x="1525" y="22"/>
                  </a:lnTo>
                  <a:lnTo>
                    <a:pt x="1561" y="38"/>
                  </a:lnTo>
                  <a:lnTo>
                    <a:pt x="1593" y="60"/>
                  </a:lnTo>
                  <a:lnTo>
                    <a:pt x="1619" y="85"/>
                  </a:lnTo>
                  <a:lnTo>
                    <a:pt x="1643" y="112"/>
                  </a:lnTo>
                  <a:lnTo>
                    <a:pt x="1664" y="141"/>
                  </a:lnTo>
                  <a:lnTo>
                    <a:pt x="1680" y="170"/>
                  </a:lnTo>
                  <a:lnTo>
                    <a:pt x="1693" y="200"/>
                  </a:lnTo>
                  <a:lnTo>
                    <a:pt x="1703" y="230"/>
                  </a:lnTo>
                  <a:lnTo>
                    <a:pt x="1709" y="259"/>
                  </a:lnTo>
                  <a:lnTo>
                    <a:pt x="1713" y="286"/>
                  </a:lnTo>
                  <a:lnTo>
                    <a:pt x="1714" y="311"/>
                  </a:lnTo>
                  <a:lnTo>
                    <a:pt x="1713" y="321"/>
                  </a:lnTo>
                  <a:lnTo>
                    <a:pt x="1711" y="337"/>
                  </a:lnTo>
                  <a:lnTo>
                    <a:pt x="1707" y="355"/>
                  </a:lnTo>
                  <a:lnTo>
                    <a:pt x="1700" y="376"/>
                  </a:lnTo>
                  <a:lnTo>
                    <a:pt x="1691" y="399"/>
                  </a:lnTo>
                  <a:lnTo>
                    <a:pt x="1679" y="424"/>
                  </a:lnTo>
                  <a:lnTo>
                    <a:pt x="1665" y="450"/>
                  </a:lnTo>
                  <a:lnTo>
                    <a:pt x="1648" y="475"/>
                  </a:lnTo>
                  <a:lnTo>
                    <a:pt x="1629" y="500"/>
                  </a:lnTo>
                  <a:lnTo>
                    <a:pt x="1606" y="521"/>
                  </a:lnTo>
                  <a:lnTo>
                    <a:pt x="1580" y="542"/>
                  </a:lnTo>
                  <a:lnTo>
                    <a:pt x="1551" y="558"/>
                  </a:lnTo>
                  <a:lnTo>
                    <a:pt x="1518" y="571"/>
                  </a:lnTo>
                  <a:lnTo>
                    <a:pt x="1482" y="578"/>
                  </a:lnTo>
                  <a:lnTo>
                    <a:pt x="1443" y="580"/>
                  </a:lnTo>
                  <a:lnTo>
                    <a:pt x="1400" y="576"/>
                  </a:lnTo>
                  <a:lnTo>
                    <a:pt x="1355" y="569"/>
                  </a:lnTo>
                  <a:lnTo>
                    <a:pt x="1312" y="560"/>
                  </a:lnTo>
                  <a:lnTo>
                    <a:pt x="1272" y="553"/>
                  </a:lnTo>
                  <a:lnTo>
                    <a:pt x="1231" y="547"/>
                  </a:lnTo>
                  <a:lnTo>
                    <a:pt x="1194" y="541"/>
                  </a:lnTo>
                  <a:lnTo>
                    <a:pt x="1159" y="535"/>
                  </a:lnTo>
                  <a:lnTo>
                    <a:pt x="1126" y="529"/>
                  </a:lnTo>
                  <a:lnTo>
                    <a:pt x="1094" y="524"/>
                  </a:lnTo>
                  <a:lnTo>
                    <a:pt x="1065" y="520"/>
                  </a:lnTo>
                  <a:lnTo>
                    <a:pt x="1039" y="516"/>
                  </a:lnTo>
                  <a:lnTo>
                    <a:pt x="1015" y="513"/>
                  </a:lnTo>
                  <a:lnTo>
                    <a:pt x="993" y="511"/>
                  </a:lnTo>
                  <a:lnTo>
                    <a:pt x="974" y="510"/>
                  </a:lnTo>
                  <a:lnTo>
                    <a:pt x="958" y="509"/>
                  </a:lnTo>
                  <a:lnTo>
                    <a:pt x="945" y="510"/>
                  </a:lnTo>
                  <a:lnTo>
                    <a:pt x="934" y="511"/>
                  </a:lnTo>
                  <a:lnTo>
                    <a:pt x="940" y="512"/>
                  </a:lnTo>
                  <a:lnTo>
                    <a:pt x="947" y="514"/>
                  </a:lnTo>
                  <a:lnTo>
                    <a:pt x="952" y="517"/>
                  </a:lnTo>
                  <a:lnTo>
                    <a:pt x="956" y="520"/>
                  </a:lnTo>
                  <a:lnTo>
                    <a:pt x="960" y="523"/>
                  </a:lnTo>
                  <a:lnTo>
                    <a:pt x="963" y="526"/>
                  </a:lnTo>
                  <a:lnTo>
                    <a:pt x="964" y="528"/>
                  </a:lnTo>
                  <a:lnTo>
                    <a:pt x="965" y="529"/>
                  </a:lnTo>
                  <a:lnTo>
                    <a:pt x="950" y="531"/>
                  </a:lnTo>
                  <a:lnTo>
                    <a:pt x="932" y="534"/>
                  </a:lnTo>
                  <a:lnTo>
                    <a:pt x="913" y="537"/>
                  </a:lnTo>
                  <a:lnTo>
                    <a:pt x="892" y="541"/>
                  </a:lnTo>
                  <a:lnTo>
                    <a:pt x="869" y="545"/>
                  </a:lnTo>
                  <a:lnTo>
                    <a:pt x="845" y="551"/>
                  </a:lnTo>
                  <a:lnTo>
                    <a:pt x="822" y="557"/>
                  </a:lnTo>
                  <a:lnTo>
                    <a:pt x="796" y="565"/>
                  </a:lnTo>
                  <a:lnTo>
                    <a:pt x="770" y="572"/>
                  </a:lnTo>
                  <a:lnTo>
                    <a:pt x="744" y="581"/>
                  </a:lnTo>
                  <a:lnTo>
                    <a:pt x="719" y="590"/>
                  </a:lnTo>
                  <a:lnTo>
                    <a:pt x="694" y="600"/>
                  </a:lnTo>
                  <a:lnTo>
                    <a:pt x="669" y="610"/>
                  </a:lnTo>
                  <a:lnTo>
                    <a:pt x="644" y="621"/>
                  </a:lnTo>
                  <a:lnTo>
                    <a:pt x="621" y="633"/>
                  </a:lnTo>
                  <a:lnTo>
                    <a:pt x="600" y="645"/>
                  </a:lnTo>
                  <a:lnTo>
                    <a:pt x="573" y="660"/>
                  </a:lnTo>
                  <a:lnTo>
                    <a:pt x="546" y="677"/>
                  </a:lnTo>
                  <a:lnTo>
                    <a:pt x="519" y="691"/>
                  </a:lnTo>
                  <a:lnTo>
                    <a:pt x="492" y="706"/>
                  </a:lnTo>
                  <a:lnTo>
                    <a:pt x="466" y="719"/>
                  </a:lnTo>
                  <a:lnTo>
                    <a:pt x="440" y="733"/>
                  </a:lnTo>
                  <a:lnTo>
                    <a:pt x="413" y="745"/>
                  </a:lnTo>
                  <a:lnTo>
                    <a:pt x="386" y="755"/>
                  </a:lnTo>
                  <a:lnTo>
                    <a:pt x="360" y="766"/>
                  </a:lnTo>
                  <a:lnTo>
                    <a:pt x="334" y="774"/>
                  </a:lnTo>
                  <a:lnTo>
                    <a:pt x="308" y="780"/>
                  </a:lnTo>
                  <a:lnTo>
                    <a:pt x="281" y="786"/>
                  </a:lnTo>
                  <a:lnTo>
                    <a:pt x="255" y="789"/>
                  </a:lnTo>
                  <a:lnTo>
                    <a:pt x="229" y="792"/>
                  </a:lnTo>
                  <a:lnTo>
                    <a:pt x="204" y="792"/>
                  </a:lnTo>
                  <a:lnTo>
                    <a:pt x="178" y="789"/>
                  </a:lnTo>
                  <a:lnTo>
                    <a:pt x="162" y="787"/>
                  </a:lnTo>
                  <a:lnTo>
                    <a:pt x="146" y="783"/>
                  </a:lnTo>
                  <a:lnTo>
                    <a:pt x="130" y="779"/>
                  </a:lnTo>
                  <a:lnTo>
                    <a:pt x="116" y="773"/>
                  </a:lnTo>
                  <a:lnTo>
                    <a:pt x="100" y="767"/>
                  </a:lnTo>
                  <a:lnTo>
                    <a:pt x="86" y="760"/>
                  </a:lnTo>
                  <a:lnTo>
                    <a:pt x="72" y="752"/>
                  </a:lnTo>
                  <a:lnTo>
                    <a:pt x="60" y="743"/>
                  </a:lnTo>
                  <a:lnTo>
                    <a:pt x="48" y="735"/>
                  </a:lnTo>
                  <a:lnTo>
                    <a:pt x="37" y="724"/>
                  </a:lnTo>
                  <a:lnTo>
                    <a:pt x="27" y="715"/>
                  </a:lnTo>
                  <a:lnTo>
                    <a:pt x="19" y="705"/>
                  </a:lnTo>
                  <a:lnTo>
                    <a:pt x="12" y="695"/>
                  </a:lnTo>
                  <a:lnTo>
                    <a:pt x="6" y="684"/>
                  </a:lnTo>
                  <a:lnTo>
                    <a:pt x="2" y="673"/>
                  </a:lnTo>
                  <a:lnTo>
                    <a:pt x="0" y="663"/>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150">
              <a:extLst>
                <a:ext uri="{FF2B5EF4-FFF2-40B4-BE49-F238E27FC236}">
                  <a16:creationId xmlns:a16="http://schemas.microsoft.com/office/drawing/2014/main" id="{3D1A4519-9789-4A27-AEE9-395CD1948760}"/>
                </a:ext>
              </a:extLst>
            </p:cNvPr>
            <p:cNvSpPr>
              <a:spLocks noChangeArrowheads="1"/>
            </p:cNvSpPr>
            <p:nvPr/>
          </p:nvSpPr>
          <p:spPr bwMode="auto">
            <a:xfrm>
              <a:off x="398" y="4063"/>
              <a:ext cx="138" cy="84"/>
            </a:xfrm>
            <a:custGeom>
              <a:avLst/>
              <a:gdLst>
                <a:gd name="T0" fmla="*/ 1 w 414"/>
                <a:gd name="T1" fmla="*/ 1 h 192"/>
                <a:gd name="T2" fmla="*/ 1 w 414"/>
                <a:gd name="T3" fmla="*/ 1 h 192"/>
                <a:gd name="T4" fmla="*/ 1 w 414"/>
                <a:gd name="T5" fmla="*/ 1 h 192"/>
                <a:gd name="T6" fmla="*/ 1 w 414"/>
                <a:gd name="T7" fmla="*/ 1 h 192"/>
                <a:gd name="T8" fmla="*/ 0 w 414"/>
                <a:gd name="T9" fmla="*/ 1 h 192"/>
                <a:gd name="T10" fmla="*/ 0 w 414"/>
                <a:gd name="T11" fmla="*/ 1 h 192"/>
                <a:gd name="T12" fmla="*/ 0 w 414"/>
                <a:gd name="T13" fmla="*/ 1 h 192"/>
                <a:gd name="T14" fmla="*/ 0 w 414"/>
                <a:gd name="T15" fmla="*/ 1 h 192"/>
                <a:gd name="T16" fmla="*/ 0 w 414"/>
                <a:gd name="T17" fmla="*/ 1 h 192"/>
                <a:gd name="T18" fmla="*/ 0 w 414"/>
                <a:gd name="T19" fmla="*/ 1 h 192"/>
                <a:gd name="T20" fmla="*/ 0 w 414"/>
                <a:gd name="T21" fmla="*/ 0 h 192"/>
                <a:gd name="T22" fmla="*/ 0 w 414"/>
                <a:gd name="T23" fmla="*/ 0 h 192"/>
                <a:gd name="T24" fmla="*/ 0 w 414"/>
                <a:gd name="T25" fmla="*/ 0 h 192"/>
                <a:gd name="T26" fmla="*/ 0 w 414"/>
                <a:gd name="T27" fmla="*/ 0 h 192"/>
                <a:gd name="T28" fmla="*/ 0 w 414"/>
                <a:gd name="T29" fmla="*/ 0 h 192"/>
                <a:gd name="T30" fmla="*/ 0 w 414"/>
                <a:gd name="T31" fmla="*/ 0 h 192"/>
                <a:gd name="T32" fmla="*/ 0 w 414"/>
                <a:gd name="T33" fmla="*/ 0 h 192"/>
                <a:gd name="T34" fmla="*/ 0 w 414"/>
                <a:gd name="T35" fmla="*/ 0 h 192"/>
                <a:gd name="T36" fmla="*/ 0 w 414"/>
                <a:gd name="T37" fmla="*/ 0 h 192"/>
                <a:gd name="T38" fmla="*/ 0 w 414"/>
                <a:gd name="T39" fmla="*/ 0 h 192"/>
                <a:gd name="T40" fmla="*/ 0 w 414"/>
                <a:gd name="T41" fmla="*/ 0 h 192"/>
                <a:gd name="T42" fmla="*/ 0 w 414"/>
                <a:gd name="T43" fmla="*/ 0 h 192"/>
                <a:gd name="T44" fmla="*/ 0 w 414"/>
                <a:gd name="T45" fmla="*/ 0 h 192"/>
                <a:gd name="T46" fmla="*/ 0 w 414"/>
                <a:gd name="T47" fmla="*/ 0 h 192"/>
                <a:gd name="T48" fmla="*/ 0 w 414"/>
                <a:gd name="T49" fmla="*/ 0 h 192"/>
                <a:gd name="T50" fmla="*/ 0 w 414"/>
                <a:gd name="T51" fmla="*/ 0 h 192"/>
                <a:gd name="T52" fmla="*/ 0 w 414"/>
                <a:gd name="T53" fmla="*/ 0 h 192"/>
                <a:gd name="T54" fmla="*/ 0 w 414"/>
                <a:gd name="T55" fmla="*/ 0 h 192"/>
                <a:gd name="T56" fmla="*/ 0 w 414"/>
                <a:gd name="T57" fmla="*/ 0 h 192"/>
                <a:gd name="T58" fmla="*/ 0 w 414"/>
                <a:gd name="T59" fmla="*/ 0 h 192"/>
                <a:gd name="T60" fmla="*/ 0 w 414"/>
                <a:gd name="T61" fmla="*/ 0 h 192"/>
                <a:gd name="T62" fmla="*/ 0 w 414"/>
                <a:gd name="T63" fmla="*/ 1 h 192"/>
                <a:gd name="T64" fmla="*/ 0 w 414"/>
                <a:gd name="T65" fmla="*/ 1 h 192"/>
                <a:gd name="T66" fmla="*/ 0 w 414"/>
                <a:gd name="T67" fmla="*/ 1 h 192"/>
                <a:gd name="T68" fmla="*/ 0 w 414"/>
                <a:gd name="T69" fmla="*/ 1 h 192"/>
                <a:gd name="T70" fmla="*/ 0 w 414"/>
                <a:gd name="T71" fmla="*/ 1 h 192"/>
                <a:gd name="T72" fmla="*/ 0 w 414"/>
                <a:gd name="T73" fmla="*/ 1 h 192"/>
                <a:gd name="T74" fmla="*/ 0 w 414"/>
                <a:gd name="T75" fmla="*/ 1 h 192"/>
                <a:gd name="T76" fmla="*/ 0 w 414"/>
                <a:gd name="T77" fmla="*/ 1 h 192"/>
                <a:gd name="T78" fmla="*/ 1 w 414"/>
                <a:gd name="T79" fmla="*/ 1 h 192"/>
                <a:gd name="T80" fmla="*/ 1 w 414"/>
                <a:gd name="T81" fmla="*/ 1 h 1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14" h="192">
                  <a:moveTo>
                    <a:pt x="414" y="192"/>
                  </a:moveTo>
                  <a:lnTo>
                    <a:pt x="403" y="190"/>
                  </a:lnTo>
                  <a:lnTo>
                    <a:pt x="386" y="184"/>
                  </a:lnTo>
                  <a:lnTo>
                    <a:pt x="367" y="177"/>
                  </a:lnTo>
                  <a:lnTo>
                    <a:pt x="344" y="167"/>
                  </a:lnTo>
                  <a:lnTo>
                    <a:pt x="319" y="154"/>
                  </a:lnTo>
                  <a:lnTo>
                    <a:pt x="292" y="140"/>
                  </a:lnTo>
                  <a:lnTo>
                    <a:pt x="265" y="125"/>
                  </a:lnTo>
                  <a:lnTo>
                    <a:pt x="236" y="110"/>
                  </a:lnTo>
                  <a:lnTo>
                    <a:pt x="208" y="93"/>
                  </a:lnTo>
                  <a:lnTo>
                    <a:pt x="180" y="77"/>
                  </a:lnTo>
                  <a:lnTo>
                    <a:pt x="154" y="61"/>
                  </a:lnTo>
                  <a:lnTo>
                    <a:pt x="129" y="47"/>
                  </a:lnTo>
                  <a:lnTo>
                    <a:pt x="108" y="32"/>
                  </a:lnTo>
                  <a:lnTo>
                    <a:pt x="90" y="20"/>
                  </a:lnTo>
                  <a:lnTo>
                    <a:pt x="76" y="9"/>
                  </a:lnTo>
                  <a:lnTo>
                    <a:pt x="65" y="0"/>
                  </a:lnTo>
                  <a:lnTo>
                    <a:pt x="56" y="5"/>
                  </a:lnTo>
                  <a:lnTo>
                    <a:pt x="48" y="8"/>
                  </a:lnTo>
                  <a:lnTo>
                    <a:pt x="40" y="12"/>
                  </a:lnTo>
                  <a:lnTo>
                    <a:pt x="31" y="16"/>
                  </a:lnTo>
                  <a:lnTo>
                    <a:pt x="23" y="20"/>
                  </a:lnTo>
                  <a:lnTo>
                    <a:pt x="15" y="23"/>
                  </a:lnTo>
                  <a:lnTo>
                    <a:pt x="8" y="27"/>
                  </a:lnTo>
                  <a:lnTo>
                    <a:pt x="0" y="30"/>
                  </a:lnTo>
                  <a:lnTo>
                    <a:pt x="9" y="36"/>
                  </a:lnTo>
                  <a:lnTo>
                    <a:pt x="20" y="43"/>
                  </a:lnTo>
                  <a:lnTo>
                    <a:pt x="37" y="51"/>
                  </a:lnTo>
                  <a:lnTo>
                    <a:pt x="56" y="61"/>
                  </a:lnTo>
                  <a:lnTo>
                    <a:pt x="80" y="72"/>
                  </a:lnTo>
                  <a:lnTo>
                    <a:pt x="105" y="84"/>
                  </a:lnTo>
                  <a:lnTo>
                    <a:pt x="134" y="96"/>
                  </a:lnTo>
                  <a:lnTo>
                    <a:pt x="162" y="109"/>
                  </a:lnTo>
                  <a:lnTo>
                    <a:pt x="194" y="121"/>
                  </a:lnTo>
                  <a:lnTo>
                    <a:pt x="226" y="134"/>
                  </a:lnTo>
                  <a:lnTo>
                    <a:pt x="258" y="146"/>
                  </a:lnTo>
                  <a:lnTo>
                    <a:pt x="291" y="157"/>
                  </a:lnTo>
                  <a:lnTo>
                    <a:pt x="323" y="169"/>
                  </a:lnTo>
                  <a:lnTo>
                    <a:pt x="355" y="178"/>
                  </a:lnTo>
                  <a:lnTo>
                    <a:pt x="385" y="186"/>
                  </a:lnTo>
                  <a:lnTo>
                    <a:pt x="414" y="192"/>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151">
              <a:extLst>
                <a:ext uri="{FF2B5EF4-FFF2-40B4-BE49-F238E27FC236}">
                  <a16:creationId xmlns:a16="http://schemas.microsoft.com/office/drawing/2014/main" id="{36581BB3-0C3D-4860-BED6-17439901CAEF}"/>
                </a:ext>
              </a:extLst>
            </p:cNvPr>
            <p:cNvSpPr>
              <a:spLocks noChangeArrowheads="1"/>
            </p:cNvSpPr>
            <p:nvPr/>
          </p:nvSpPr>
          <p:spPr bwMode="auto">
            <a:xfrm>
              <a:off x="871" y="4111"/>
              <a:ext cx="50" cy="64"/>
            </a:xfrm>
            <a:custGeom>
              <a:avLst/>
              <a:gdLst>
                <a:gd name="T0" fmla="*/ 0 w 152"/>
                <a:gd name="T1" fmla="*/ 0 h 192"/>
                <a:gd name="T2" fmla="*/ 0 w 152"/>
                <a:gd name="T3" fmla="*/ 0 h 192"/>
                <a:gd name="T4" fmla="*/ 0 w 152"/>
                <a:gd name="T5" fmla="*/ 0 h 192"/>
                <a:gd name="T6" fmla="*/ 0 w 152"/>
                <a:gd name="T7" fmla="*/ 0 h 192"/>
                <a:gd name="T8" fmla="*/ 0 w 152"/>
                <a:gd name="T9" fmla="*/ 0 h 192"/>
                <a:gd name="T10" fmla="*/ 0 w 152"/>
                <a:gd name="T11" fmla="*/ 0 h 192"/>
                <a:gd name="T12" fmla="*/ 0 w 152"/>
                <a:gd name="T13" fmla="*/ 0 h 192"/>
                <a:gd name="T14" fmla="*/ 0 w 152"/>
                <a:gd name="T15" fmla="*/ 0 h 192"/>
                <a:gd name="T16" fmla="*/ 0 w 152"/>
                <a:gd name="T17" fmla="*/ 0 h 192"/>
                <a:gd name="T18" fmla="*/ 0 w 152"/>
                <a:gd name="T19" fmla="*/ 0 h 192"/>
                <a:gd name="T20" fmla="*/ 0 w 152"/>
                <a:gd name="T21" fmla="*/ 0 h 192"/>
                <a:gd name="T22" fmla="*/ 0 w 152"/>
                <a:gd name="T23" fmla="*/ 0 h 192"/>
                <a:gd name="T24" fmla="*/ 0 w 152"/>
                <a:gd name="T25" fmla="*/ 0 h 192"/>
                <a:gd name="T26" fmla="*/ 0 w 152"/>
                <a:gd name="T27" fmla="*/ 0 h 192"/>
                <a:gd name="T28" fmla="*/ 0 w 152"/>
                <a:gd name="T29" fmla="*/ 0 h 192"/>
                <a:gd name="T30" fmla="*/ 0 w 152"/>
                <a:gd name="T31" fmla="*/ 0 h 192"/>
                <a:gd name="T32" fmla="*/ 0 w 152"/>
                <a:gd name="T33" fmla="*/ 0 h 192"/>
                <a:gd name="T34" fmla="*/ 0 w 152"/>
                <a:gd name="T35" fmla="*/ 0 h 192"/>
                <a:gd name="T36" fmla="*/ 0 w 152"/>
                <a:gd name="T37" fmla="*/ 0 h 192"/>
                <a:gd name="T38" fmla="*/ 0 w 152"/>
                <a:gd name="T39" fmla="*/ 0 h 192"/>
                <a:gd name="T40" fmla="*/ 0 w 152"/>
                <a:gd name="T41" fmla="*/ 0 h 192"/>
                <a:gd name="T42" fmla="*/ 0 w 152"/>
                <a:gd name="T43" fmla="*/ 0 h 192"/>
                <a:gd name="T44" fmla="*/ 0 w 152"/>
                <a:gd name="T45" fmla="*/ 0 h 192"/>
                <a:gd name="T46" fmla="*/ 0 w 152"/>
                <a:gd name="T47" fmla="*/ 0 h 192"/>
                <a:gd name="T48" fmla="*/ 0 w 152"/>
                <a:gd name="T49" fmla="*/ 0 h 192"/>
                <a:gd name="T50" fmla="*/ 0 w 152"/>
                <a:gd name="T51" fmla="*/ 0 h 192"/>
                <a:gd name="T52" fmla="*/ 0 w 152"/>
                <a:gd name="T53" fmla="*/ 0 h 192"/>
                <a:gd name="T54" fmla="*/ 0 w 152"/>
                <a:gd name="T55" fmla="*/ 0 h 192"/>
                <a:gd name="T56" fmla="*/ 0 w 152"/>
                <a:gd name="T57" fmla="*/ 0 h 192"/>
                <a:gd name="T58" fmla="*/ 0 w 152"/>
                <a:gd name="T59" fmla="*/ 0 h 192"/>
                <a:gd name="T60" fmla="*/ 0 w 152"/>
                <a:gd name="T61" fmla="*/ 0 h 192"/>
                <a:gd name="T62" fmla="*/ 0 w 152"/>
                <a:gd name="T63" fmla="*/ 0 h 192"/>
                <a:gd name="T64" fmla="*/ 0 w 152"/>
                <a:gd name="T65" fmla="*/ 0 h 192"/>
                <a:gd name="T66" fmla="*/ 0 w 152"/>
                <a:gd name="T67" fmla="*/ 0 h 19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2" h="192">
                  <a:moveTo>
                    <a:pt x="48" y="0"/>
                  </a:moveTo>
                  <a:lnTo>
                    <a:pt x="41" y="1"/>
                  </a:lnTo>
                  <a:lnTo>
                    <a:pt x="33" y="3"/>
                  </a:lnTo>
                  <a:lnTo>
                    <a:pt x="26" y="6"/>
                  </a:lnTo>
                  <a:lnTo>
                    <a:pt x="19" y="10"/>
                  </a:lnTo>
                  <a:lnTo>
                    <a:pt x="13" y="15"/>
                  </a:lnTo>
                  <a:lnTo>
                    <a:pt x="8" y="22"/>
                  </a:lnTo>
                  <a:lnTo>
                    <a:pt x="5" y="29"/>
                  </a:lnTo>
                  <a:lnTo>
                    <a:pt x="3" y="37"/>
                  </a:lnTo>
                  <a:lnTo>
                    <a:pt x="1" y="50"/>
                  </a:lnTo>
                  <a:lnTo>
                    <a:pt x="0" y="59"/>
                  </a:lnTo>
                  <a:lnTo>
                    <a:pt x="1" y="68"/>
                  </a:lnTo>
                  <a:lnTo>
                    <a:pt x="1" y="78"/>
                  </a:lnTo>
                  <a:lnTo>
                    <a:pt x="3" y="97"/>
                  </a:lnTo>
                  <a:lnTo>
                    <a:pt x="4" y="117"/>
                  </a:lnTo>
                  <a:lnTo>
                    <a:pt x="4" y="136"/>
                  </a:lnTo>
                  <a:lnTo>
                    <a:pt x="3" y="148"/>
                  </a:lnTo>
                  <a:lnTo>
                    <a:pt x="1" y="159"/>
                  </a:lnTo>
                  <a:lnTo>
                    <a:pt x="4" y="169"/>
                  </a:lnTo>
                  <a:lnTo>
                    <a:pt x="10" y="177"/>
                  </a:lnTo>
                  <a:lnTo>
                    <a:pt x="22" y="183"/>
                  </a:lnTo>
                  <a:lnTo>
                    <a:pt x="26" y="184"/>
                  </a:lnTo>
                  <a:lnTo>
                    <a:pt x="30" y="185"/>
                  </a:lnTo>
                  <a:lnTo>
                    <a:pt x="36" y="186"/>
                  </a:lnTo>
                  <a:lnTo>
                    <a:pt x="41" y="186"/>
                  </a:lnTo>
                  <a:lnTo>
                    <a:pt x="47" y="188"/>
                  </a:lnTo>
                  <a:lnTo>
                    <a:pt x="53" y="188"/>
                  </a:lnTo>
                  <a:lnTo>
                    <a:pt x="60" y="188"/>
                  </a:lnTo>
                  <a:lnTo>
                    <a:pt x="68" y="186"/>
                  </a:lnTo>
                  <a:lnTo>
                    <a:pt x="72" y="189"/>
                  </a:lnTo>
                  <a:lnTo>
                    <a:pt x="77" y="191"/>
                  </a:lnTo>
                  <a:lnTo>
                    <a:pt x="82" y="192"/>
                  </a:lnTo>
                  <a:lnTo>
                    <a:pt x="87" y="192"/>
                  </a:lnTo>
                  <a:lnTo>
                    <a:pt x="92" y="192"/>
                  </a:lnTo>
                  <a:lnTo>
                    <a:pt x="95" y="191"/>
                  </a:lnTo>
                  <a:lnTo>
                    <a:pt x="97" y="188"/>
                  </a:lnTo>
                  <a:lnTo>
                    <a:pt x="97" y="184"/>
                  </a:lnTo>
                  <a:lnTo>
                    <a:pt x="103" y="186"/>
                  </a:lnTo>
                  <a:lnTo>
                    <a:pt x="109" y="188"/>
                  </a:lnTo>
                  <a:lnTo>
                    <a:pt x="114" y="188"/>
                  </a:lnTo>
                  <a:lnTo>
                    <a:pt x="119" y="186"/>
                  </a:lnTo>
                  <a:lnTo>
                    <a:pt x="123" y="185"/>
                  </a:lnTo>
                  <a:lnTo>
                    <a:pt x="126" y="183"/>
                  </a:lnTo>
                  <a:lnTo>
                    <a:pt x="128" y="180"/>
                  </a:lnTo>
                  <a:lnTo>
                    <a:pt x="127" y="177"/>
                  </a:lnTo>
                  <a:lnTo>
                    <a:pt x="138" y="180"/>
                  </a:lnTo>
                  <a:lnTo>
                    <a:pt x="146" y="179"/>
                  </a:lnTo>
                  <a:lnTo>
                    <a:pt x="151" y="174"/>
                  </a:lnTo>
                  <a:lnTo>
                    <a:pt x="152" y="166"/>
                  </a:lnTo>
                  <a:lnTo>
                    <a:pt x="150" y="160"/>
                  </a:lnTo>
                  <a:lnTo>
                    <a:pt x="147" y="150"/>
                  </a:lnTo>
                  <a:lnTo>
                    <a:pt x="142" y="141"/>
                  </a:lnTo>
                  <a:lnTo>
                    <a:pt x="136" y="134"/>
                  </a:lnTo>
                  <a:lnTo>
                    <a:pt x="135" y="126"/>
                  </a:lnTo>
                  <a:lnTo>
                    <a:pt x="133" y="116"/>
                  </a:lnTo>
                  <a:lnTo>
                    <a:pt x="128" y="108"/>
                  </a:lnTo>
                  <a:lnTo>
                    <a:pt x="123" y="102"/>
                  </a:lnTo>
                  <a:lnTo>
                    <a:pt x="120" y="94"/>
                  </a:lnTo>
                  <a:lnTo>
                    <a:pt x="119" y="82"/>
                  </a:lnTo>
                  <a:lnTo>
                    <a:pt x="118" y="70"/>
                  </a:lnTo>
                  <a:lnTo>
                    <a:pt x="117" y="61"/>
                  </a:lnTo>
                  <a:lnTo>
                    <a:pt x="117" y="55"/>
                  </a:lnTo>
                  <a:lnTo>
                    <a:pt x="116" y="47"/>
                  </a:lnTo>
                  <a:lnTo>
                    <a:pt x="114" y="37"/>
                  </a:lnTo>
                  <a:lnTo>
                    <a:pt x="109" y="26"/>
                  </a:lnTo>
                  <a:lnTo>
                    <a:pt x="101" y="15"/>
                  </a:lnTo>
                  <a:lnTo>
                    <a:pt x="88" y="7"/>
                  </a:lnTo>
                  <a:lnTo>
                    <a:pt x="72" y="2"/>
                  </a:lnTo>
                  <a:lnTo>
                    <a:pt x="48" y="0"/>
                  </a:lnTo>
                  <a:close/>
                </a:path>
              </a:pathLst>
            </a:custGeom>
            <a:solidFill>
              <a:srgbClr val="B5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152">
              <a:extLst>
                <a:ext uri="{FF2B5EF4-FFF2-40B4-BE49-F238E27FC236}">
                  <a16:creationId xmlns:a16="http://schemas.microsoft.com/office/drawing/2014/main" id="{FC136B9E-39C6-44C1-8B54-63CB76E107FD}"/>
                </a:ext>
              </a:extLst>
            </p:cNvPr>
            <p:cNvSpPr>
              <a:spLocks noChangeArrowheads="1"/>
            </p:cNvSpPr>
            <p:nvPr/>
          </p:nvSpPr>
          <p:spPr bwMode="auto">
            <a:xfrm>
              <a:off x="876" y="4111"/>
              <a:ext cx="25" cy="61"/>
            </a:xfrm>
            <a:custGeom>
              <a:avLst/>
              <a:gdLst>
                <a:gd name="T0" fmla="*/ 0 w 76"/>
                <a:gd name="T1" fmla="*/ 0 h 183"/>
                <a:gd name="T2" fmla="*/ 0 w 76"/>
                <a:gd name="T3" fmla="*/ 0 h 183"/>
                <a:gd name="T4" fmla="*/ 0 w 76"/>
                <a:gd name="T5" fmla="*/ 0 h 183"/>
                <a:gd name="T6" fmla="*/ 0 w 76"/>
                <a:gd name="T7" fmla="*/ 0 h 183"/>
                <a:gd name="T8" fmla="*/ 0 w 76"/>
                <a:gd name="T9" fmla="*/ 0 h 183"/>
                <a:gd name="T10" fmla="*/ 0 w 76"/>
                <a:gd name="T11" fmla="*/ 0 h 183"/>
                <a:gd name="T12" fmla="*/ 0 w 76"/>
                <a:gd name="T13" fmla="*/ 0 h 183"/>
                <a:gd name="T14" fmla="*/ 0 w 76"/>
                <a:gd name="T15" fmla="*/ 0 h 183"/>
                <a:gd name="T16" fmla="*/ 0 w 76"/>
                <a:gd name="T17" fmla="*/ 0 h 183"/>
                <a:gd name="T18" fmla="*/ 0 w 76"/>
                <a:gd name="T19" fmla="*/ 0 h 183"/>
                <a:gd name="T20" fmla="*/ 0 w 76"/>
                <a:gd name="T21" fmla="*/ 0 h 183"/>
                <a:gd name="T22" fmla="*/ 0 w 76"/>
                <a:gd name="T23" fmla="*/ 0 h 183"/>
                <a:gd name="T24" fmla="*/ 0 w 76"/>
                <a:gd name="T25" fmla="*/ 0 h 183"/>
                <a:gd name="T26" fmla="*/ 0 w 76"/>
                <a:gd name="T27" fmla="*/ 0 h 183"/>
                <a:gd name="T28" fmla="*/ 0 w 76"/>
                <a:gd name="T29" fmla="*/ 0 h 183"/>
                <a:gd name="T30" fmla="*/ 0 w 76"/>
                <a:gd name="T31" fmla="*/ 0 h 183"/>
                <a:gd name="T32" fmla="*/ 0 w 76"/>
                <a:gd name="T33" fmla="*/ 0 h 183"/>
                <a:gd name="T34" fmla="*/ 0 w 76"/>
                <a:gd name="T35" fmla="*/ 0 h 183"/>
                <a:gd name="T36" fmla="*/ 0 w 76"/>
                <a:gd name="T37" fmla="*/ 0 h 183"/>
                <a:gd name="T38" fmla="*/ 0 w 76"/>
                <a:gd name="T39" fmla="*/ 0 h 183"/>
                <a:gd name="T40" fmla="*/ 0 w 76"/>
                <a:gd name="T41" fmla="*/ 0 h 183"/>
                <a:gd name="T42" fmla="*/ 0 w 76"/>
                <a:gd name="T43" fmla="*/ 0 h 183"/>
                <a:gd name="T44" fmla="*/ 0 w 76"/>
                <a:gd name="T45" fmla="*/ 0 h 183"/>
                <a:gd name="T46" fmla="*/ 0 w 76"/>
                <a:gd name="T47" fmla="*/ 0 h 183"/>
                <a:gd name="T48" fmla="*/ 0 w 76"/>
                <a:gd name="T49" fmla="*/ 0 h 183"/>
                <a:gd name="T50" fmla="*/ 0 w 76"/>
                <a:gd name="T51" fmla="*/ 0 h 183"/>
                <a:gd name="T52" fmla="*/ 0 w 76"/>
                <a:gd name="T53" fmla="*/ 0 h 183"/>
                <a:gd name="T54" fmla="*/ 0 w 76"/>
                <a:gd name="T55" fmla="*/ 0 h 183"/>
                <a:gd name="T56" fmla="*/ 0 w 76"/>
                <a:gd name="T57" fmla="*/ 0 h 183"/>
                <a:gd name="T58" fmla="*/ 0 w 76"/>
                <a:gd name="T59" fmla="*/ 0 h 183"/>
                <a:gd name="T60" fmla="*/ 0 w 76"/>
                <a:gd name="T61" fmla="*/ 0 h 183"/>
                <a:gd name="T62" fmla="*/ 0 w 76"/>
                <a:gd name="T63" fmla="*/ 0 h 1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6" h="183">
                  <a:moveTo>
                    <a:pt x="22" y="183"/>
                  </a:moveTo>
                  <a:lnTo>
                    <a:pt x="10" y="177"/>
                  </a:lnTo>
                  <a:lnTo>
                    <a:pt x="4" y="169"/>
                  </a:lnTo>
                  <a:lnTo>
                    <a:pt x="1" y="159"/>
                  </a:lnTo>
                  <a:lnTo>
                    <a:pt x="3" y="148"/>
                  </a:lnTo>
                  <a:lnTo>
                    <a:pt x="4" y="136"/>
                  </a:lnTo>
                  <a:lnTo>
                    <a:pt x="4" y="117"/>
                  </a:lnTo>
                  <a:lnTo>
                    <a:pt x="3" y="97"/>
                  </a:lnTo>
                  <a:lnTo>
                    <a:pt x="1" y="78"/>
                  </a:lnTo>
                  <a:lnTo>
                    <a:pt x="1" y="68"/>
                  </a:lnTo>
                  <a:lnTo>
                    <a:pt x="0" y="59"/>
                  </a:lnTo>
                  <a:lnTo>
                    <a:pt x="1" y="50"/>
                  </a:lnTo>
                  <a:lnTo>
                    <a:pt x="3" y="37"/>
                  </a:lnTo>
                  <a:lnTo>
                    <a:pt x="5" y="29"/>
                  </a:lnTo>
                  <a:lnTo>
                    <a:pt x="8" y="22"/>
                  </a:lnTo>
                  <a:lnTo>
                    <a:pt x="13" y="15"/>
                  </a:lnTo>
                  <a:lnTo>
                    <a:pt x="19" y="10"/>
                  </a:lnTo>
                  <a:lnTo>
                    <a:pt x="26" y="6"/>
                  </a:lnTo>
                  <a:lnTo>
                    <a:pt x="33" y="3"/>
                  </a:lnTo>
                  <a:lnTo>
                    <a:pt x="41" y="1"/>
                  </a:lnTo>
                  <a:lnTo>
                    <a:pt x="48" y="0"/>
                  </a:lnTo>
                  <a:lnTo>
                    <a:pt x="39" y="4"/>
                  </a:lnTo>
                  <a:lnTo>
                    <a:pt x="29" y="12"/>
                  </a:lnTo>
                  <a:lnTo>
                    <a:pt x="22" y="22"/>
                  </a:lnTo>
                  <a:lnTo>
                    <a:pt x="18" y="35"/>
                  </a:lnTo>
                  <a:lnTo>
                    <a:pt x="19" y="46"/>
                  </a:lnTo>
                  <a:lnTo>
                    <a:pt x="26" y="55"/>
                  </a:lnTo>
                  <a:lnTo>
                    <a:pt x="44" y="62"/>
                  </a:lnTo>
                  <a:lnTo>
                    <a:pt x="71" y="64"/>
                  </a:lnTo>
                  <a:lnTo>
                    <a:pt x="68" y="65"/>
                  </a:lnTo>
                  <a:lnTo>
                    <a:pt x="62" y="67"/>
                  </a:lnTo>
                  <a:lnTo>
                    <a:pt x="57" y="68"/>
                  </a:lnTo>
                  <a:lnTo>
                    <a:pt x="52" y="69"/>
                  </a:lnTo>
                  <a:lnTo>
                    <a:pt x="46" y="69"/>
                  </a:lnTo>
                  <a:lnTo>
                    <a:pt x="40" y="70"/>
                  </a:lnTo>
                  <a:lnTo>
                    <a:pt x="35" y="70"/>
                  </a:lnTo>
                  <a:lnTo>
                    <a:pt x="29" y="69"/>
                  </a:lnTo>
                  <a:lnTo>
                    <a:pt x="26" y="69"/>
                  </a:lnTo>
                  <a:lnTo>
                    <a:pt x="26" y="70"/>
                  </a:lnTo>
                  <a:lnTo>
                    <a:pt x="29" y="72"/>
                  </a:lnTo>
                  <a:lnTo>
                    <a:pt x="36" y="74"/>
                  </a:lnTo>
                  <a:lnTo>
                    <a:pt x="43" y="77"/>
                  </a:lnTo>
                  <a:lnTo>
                    <a:pt x="51" y="80"/>
                  </a:lnTo>
                  <a:lnTo>
                    <a:pt x="61" y="82"/>
                  </a:lnTo>
                  <a:lnTo>
                    <a:pt x="72" y="83"/>
                  </a:lnTo>
                  <a:lnTo>
                    <a:pt x="75" y="84"/>
                  </a:lnTo>
                  <a:lnTo>
                    <a:pt x="76" y="85"/>
                  </a:lnTo>
                  <a:lnTo>
                    <a:pt x="73" y="86"/>
                  </a:lnTo>
                  <a:lnTo>
                    <a:pt x="69" y="87"/>
                  </a:lnTo>
                  <a:lnTo>
                    <a:pt x="63" y="88"/>
                  </a:lnTo>
                  <a:lnTo>
                    <a:pt x="56" y="90"/>
                  </a:lnTo>
                  <a:lnTo>
                    <a:pt x="50" y="90"/>
                  </a:lnTo>
                  <a:lnTo>
                    <a:pt x="43" y="88"/>
                  </a:lnTo>
                  <a:lnTo>
                    <a:pt x="31" y="88"/>
                  </a:lnTo>
                  <a:lnTo>
                    <a:pt x="26" y="94"/>
                  </a:lnTo>
                  <a:lnTo>
                    <a:pt x="26" y="102"/>
                  </a:lnTo>
                  <a:lnTo>
                    <a:pt x="33" y="112"/>
                  </a:lnTo>
                  <a:lnTo>
                    <a:pt x="29" y="113"/>
                  </a:lnTo>
                  <a:lnTo>
                    <a:pt x="23" y="118"/>
                  </a:lnTo>
                  <a:lnTo>
                    <a:pt x="17" y="127"/>
                  </a:lnTo>
                  <a:lnTo>
                    <a:pt x="12" y="137"/>
                  </a:lnTo>
                  <a:lnTo>
                    <a:pt x="9" y="148"/>
                  </a:lnTo>
                  <a:lnTo>
                    <a:pt x="9" y="161"/>
                  </a:lnTo>
                  <a:lnTo>
                    <a:pt x="13" y="172"/>
                  </a:lnTo>
                  <a:lnTo>
                    <a:pt x="22" y="1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153">
              <a:extLst>
                <a:ext uri="{FF2B5EF4-FFF2-40B4-BE49-F238E27FC236}">
                  <a16:creationId xmlns:a16="http://schemas.microsoft.com/office/drawing/2014/main" id="{C4EAEC18-3A26-485F-99D7-D59066C71841}"/>
                </a:ext>
              </a:extLst>
            </p:cNvPr>
            <p:cNvSpPr>
              <a:spLocks noChangeArrowheads="1"/>
            </p:cNvSpPr>
            <p:nvPr/>
          </p:nvSpPr>
          <p:spPr bwMode="auto">
            <a:xfrm>
              <a:off x="893" y="4156"/>
              <a:ext cx="15" cy="15"/>
            </a:xfrm>
            <a:custGeom>
              <a:avLst/>
              <a:gdLst>
                <a:gd name="T0" fmla="*/ 0 w 35"/>
                <a:gd name="T1" fmla="*/ 0 h 47"/>
                <a:gd name="T2" fmla="*/ 0 w 35"/>
                <a:gd name="T3" fmla="*/ 0 h 47"/>
                <a:gd name="T4" fmla="*/ 0 w 35"/>
                <a:gd name="T5" fmla="*/ 0 h 47"/>
                <a:gd name="T6" fmla="*/ 0 w 35"/>
                <a:gd name="T7" fmla="*/ 0 h 47"/>
                <a:gd name="T8" fmla="*/ 0 w 35"/>
                <a:gd name="T9" fmla="*/ 0 h 47"/>
                <a:gd name="T10" fmla="*/ 0 w 35"/>
                <a:gd name="T11" fmla="*/ 0 h 47"/>
                <a:gd name="T12" fmla="*/ 0 w 35"/>
                <a:gd name="T13" fmla="*/ 0 h 47"/>
                <a:gd name="T14" fmla="*/ 0 w 35"/>
                <a:gd name="T15" fmla="*/ 0 h 47"/>
                <a:gd name="T16" fmla="*/ 0 w 35"/>
                <a:gd name="T17" fmla="*/ 0 h 47"/>
                <a:gd name="T18" fmla="*/ 0 w 35"/>
                <a:gd name="T19" fmla="*/ 0 h 47"/>
                <a:gd name="T20" fmla="*/ 0 w 35"/>
                <a:gd name="T21" fmla="*/ 0 h 47"/>
                <a:gd name="T22" fmla="*/ 0 w 35"/>
                <a:gd name="T23" fmla="*/ 0 h 47"/>
                <a:gd name="T24" fmla="*/ 0 w 35"/>
                <a:gd name="T25" fmla="*/ 0 h 47"/>
                <a:gd name="T26" fmla="*/ 0 w 35"/>
                <a:gd name="T27" fmla="*/ 0 h 47"/>
                <a:gd name="T28" fmla="*/ 0 w 35"/>
                <a:gd name="T29" fmla="*/ 0 h 47"/>
                <a:gd name="T30" fmla="*/ 0 w 35"/>
                <a:gd name="T31" fmla="*/ 0 h 47"/>
                <a:gd name="T32" fmla="*/ 0 w 35"/>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47">
                  <a:moveTo>
                    <a:pt x="6" y="41"/>
                  </a:moveTo>
                  <a:lnTo>
                    <a:pt x="10" y="44"/>
                  </a:lnTo>
                  <a:lnTo>
                    <a:pt x="15" y="46"/>
                  </a:lnTo>
                  <a:lnTo>
                    <a:pt x="20" y="47"/>
                  </a:lnTo>
                  <a:lnTo>
                    <a:pt x="25" y="47"/>
                  </a:lnTo>
                  <a:lnTo>
                    <a:pt x="30" y="47"/>
                  </a:lnTo>
                  <a:lnTo>
                    <a:pt x="33" y="46"/>
                  </a:lnTo>
                  <a:lnTo>
                    <a:pt x="35" y="43"/>
                  </a:lnTo>
                  <a:lnTo>
                    <a:pt x="35" y="39"/>
                  </a:lnTo>
                  <a:lnTo>
                    <a:pt x="31" y="27"/>
                  </a:lnTo>
                  <a:lnTo>
                    <a:pt x="25" y="14"/>
                  </a:lnTo>
                  <a:lnTo>
                    <a:pt x="17" y="3"/>
                  </a:lnTo>
                  <a:lnTo>
                    <a:pt x="8" y="0"/>
                  </a:lnTo>
                  <a:lnTo>
                    <a:pt x="1" y="6"/>
                  </a:lnTo>
                  <a:lnTo>
                    <a:pt x="0" y="18"/>
                  </a:lnTo>
                  <a:lnTo>
                    <a:pt x="2" y="31"/>
                  </a:lnTo>
                  <a:lnTo>
                    <a:pt x="6"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154">
              <a:extLst>
                <a:ext uri="{FF2B5EF4-FFF2-40B4-BE49-F238E27FC236}">
                  <a16:creationId xmlns:a16="http://schemas.microsoft.com/office/drawing/2014/main" id="{EBE0F058-336C-444A-9A86-355F6273BA7C}"/>
                </a:ext>
              </a:extLst>
            </p:cNvPr>
            <p:cNvSpPr>
              <a:spLocks noChangeArrowheads="1"/>
            </p:cNvSpPr>
            <p:nvPr/>
          </p:nvSpPr>
          <p:spPr bwMode="auto">
            <a:xfrm>
              <a:off x="916" y="4153"/>
              <a:ext cx="9" cy="15"/>
            </a:xfrm>
            <a:custGeom>
              <a:avLst/>
              <a:gdLst>
                <a:gd name="T0" fmla="*/ 0 w 31"/>
                <a:gd name="T1" fmla="*/ 0 h 47"/>
                <a:gd name="T2" fmla="*/ 0 w 31"/>
                <a:gd name="T3" fmla="*/ 0 h 47"/>
                <a:gd name="T4" fmla="*/ 0 w 31"/>
                <a:gd name="T5" fmla="*/ 0 h 47"/>
                <a:gd name="T6" fmla="*/ 0 w 31"/>
                <a:gd name="T7" fmla="*/ 0 h 47"/>
                <a:gd name="T8" fmla="*/ 0 w 31"/>
                <a:gd name="T9" fmla="*/ 0 h 47"/>
                <a:gd name="T10" fmla="*/ 0 w 31"/>
                <a:gd name="T11" fmla="*/ 0 h 47"/>
                <a:gd name="T12" fmla="*/ 0 w 31"/>
                <a:gd name="T13" fmla="*/ 0 h 47"/>
                <a:gd name="T14" fmla="*/ 0 w 31"/>
                <a:gd name="T15" fmla="*/ 0 h 47"/>
                <a:gd name="T16" fmla="*/ 0 w 31"/>
                <a:gd name="T17" fmla="*/ 0 h 47"/>
                <a:gd name="T18" fmla="*/ 0 w 31"/>
                <a:gd name="T19" fmla="*/ 0 h 47"/>
                <a:gd name="T20" fmla="*/ 0 w 31"/>
                <a:gd name="T21" fmla="*/ 0 h 47"/>
                <a:gd name="T22" fmla="*/ 0 w 31"/>
                <a:gd name="T23" fmla="*/ 0 h 47"/>
                <a:gd name="T24" fmla="*/ 0 w 31"/>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 h="47">
                  <a:moveTo>
                    <a:pt x="6" y="44"/>
                  </a:moveTo>
                  <a:lnTo>
                    <a:pt x="17" y="47"/>
                  </a:lnTo>
                  <a:lnTo>
                    <a:pt x="25" y="46"/>
                  </a:lnTo>
                  <a:lnTo>
                    <a:pt x="30" y="41"/>
                  </a:lnTo>
                  <a:lnTo>
                    <a:pt x="31" y="33"/>
                  </a:lnTo>
                  <a:lnTo>
                    <a:pt x="29" y="27"/>
                  </a:lnTo>
                  <a:lnTo>
                    <a:pt x="26" y="17"/>
                  </a:lnTo>
                  <a:lnTo>
                    <a:pt x="21" y="8"/>
                  </a:lnTo>
                  <a:lnTo>
                    <a:pt x="15" y="1"/>
                  </a:lnTo>
                  <a:lnTo>
                    <a:pt x="8" y="0"/>
                  </a:lnTo>
                  <a:lnTo>
                    <a:pt x="2" y="6"/>
                  </a:lnTo>
                  <a:lnTo>
                    <a:pt x="0" y="20"/>
                  </a:lnTo>
                  <a:lnTo>
                    <a:pt x="6"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155">
              <a:extLst>
                <a:ext uri="{FF2B5EF4-FFF2-40B4-BE49-F238E27FC236}">
                  <a16:creationId xmlns:a16="http://schemas.microsoft.com/office/drawing/2014/main" id="{E97E423E-F712-42C5-AB03-15E8655CB013}"/>
                </a:ext>
              </a:extLst>
            </p:cNvPr>
            <p:cNvSpPr>
              <a:spLocks noChangeArrowheads="1"/>
            </p:cNvSpPr>
            <p:nvPr/>
          </p:nvSpPr>
          <p:spPr bwMode="auto">
            <a:xfrm>
              <a:off x="902" y="4156"/>
              <a:ext cx="15" cy="17"/>
            </a:xfrm>
            <a:custGeom>
              <a:avLst/>
              <a:gdLst>
                <a:gd name="T0" fmla="*/ 0 w 38"/>
                <a:gd name="T1" fmla="*/ 0 h 51"/>
                <a:gd name="T2" fmla="*/ 0 w 38"/>
                <a:gd name="T3" fmla="*/ 0 h 51"/>
                <a:gd name="T4" fmla="*/ 0 w 38"/>
                <a:gd name="T5" fmla="*/ 0 h 51"/>
                <a:gd name="T6" fmla="*/ 0 w 38"/>
                <a:gd name="T7" fmla="*/ 0 h 51"/>
                <a:gd name="T8" fmla="*/ 0 w 38"/>
                <a:gd name="T9" fmla="*/ 0 h 51"/>
                <a:gd name="T10" fmla="*/ 0 w 38"/>
                <a:gd name="T11" fmla="*/ 0 h 51"/>
                <a:gd name="T12" fmla="*/ 0 w 38"/>
                <a:gd name="T13" fmla="*/ 0 h 51"/>
                <a:gd name="T14" fmla="*/ 0 w 38"/>
                <a:gd name="T15" fmla="*/ 0 h 51"/>
                <a:gd name="T16" fmla="*/ 0 w 38"/>
                <a:gd name="T17" fmla="*/ 0 h 51"/>
                <a:gd name="T18" fmla="*/ 0 w 38"/>
                <a:gd name="T19" fmla="*/ 0 h 51"/>
                <a:gd name="T20" fmla="*/ 0 w 38"/>
                <a:gd name="T21" fmla="*/ 0 h 51"/>
                <a:gd name="T22" fmla="*/ 0 w 38"/>
                <a:gd name="T23" fmla="*/ 0 h 51"/>
                <a:gd name="T24" fmla="*/ 0 w 38"/>
                <a:gd name="T25" fmla="*/ 0 h 51"/>
                <a:gd name="T26" fmla="*/ 0 w 38"/>
                <a:gd name="T27" fmla="*/ 0 h 51"/>
                <a:gd name="T28" fmla="*/ 0 w 38"/>
                <a:gd name="T29" fmla="*/ 0 h 51"/>
                <a:gd name="T30" fmla="*/ 0 w 38"/>
                <a:gd name="T31" fmla="*/ 0 h 51"/>
                <a:gd name="T32" fmla="*/ 0 w 38"/>
                <a:gd name="T33" fmla="*/ 0 h 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51">
                  <a:moveTo>
                    <a:pt x="7" y="47"/>
                  </a:moveTo>
                  <a:lnTo>
                    <a:pt x="13" y="49"/>
                  </a:lnTo>
                  <a:lnTo>
                    <a:pt x="19" y="51"/>
                  </a:lnTo>
                  <a:lnTo>
                    <a:pt x="24" y="51"/>
                  </a:lnTo>
                  <a:lnTo>
                    <a:pt x="29" y="49"/>
                  </a:lnTo>
                  <a:lnTo>
                    <a:pt x="33" y="48"/>
                  </a:lnTo>
                  <a:lnTo>
                    <a:pt x="36" y="46"/>
                  </a:lnTo>
                  <a:lnTo>
                    <a:pt x="38" y="43"/>
                  </a:lnTo>
                  <a:lnTo>
                    <a:pt x="37" y="40"/>
                  </a:lnTo>
                  <a:lnTo>
                    <a:pt x="32" y="28"/>
                  </a:lnTo>
                  <a:lnTo>
                    <a:pt x="26" y="14"/>
                  </a:lnTo>
                  <a:lnTo>
                    <a:pt x="18" y="4"/>
                  </a:lnTo>
                  <a:lnTo>
                    <a:pt x="7" y="0"/>
                  </a:lnTo>
                  <a:lnTo>
                    <a:pt x="1" y="5"/>
                  </a:lnTo>
                  <a:lnTo>
                    <a:pt x="0" y="19"/>
                  </a:lnTo>
                  <a:lnTo>
                    <a:pt x="3" y="34"/>
                  </a:lnTo>
                  <a:lnTo>
                    <a:pt x="7"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156">
              <a:extLst>
                <a:ext uri="{FF2B5EF4-FFF2-40B4-BE49-F238E27FC236}">
                  <a16:creationId xmlns:a16="http://schemas.microsoft.com/office/drawing/2014/main" id="{506B933B-3158-4B08-89FC-2A8AA21B4D49}"/>
                </a:ext>
              </a:extLst>
            </p:cNvPr>
            <p:cNvSpPr>
              <a:spLocks noChangeArrowheads="1"/>
            </p:cNvSpPr>
            <p:nvPr/>
          </p:nvSpPr>
          <p:spPr bwMode="auto">
            <a:xfrm>
              <a:off x="870" y="4033"/>
              <a:ext cx="45" cy="100"/>
            </a:xfrm>
            <a:custGeom>
              <a:avLst/>
              <a:gdLst>
                <a:gd name="T0" fmla="*/ 0 w 128"/>
                <a:gd name="T1" fmla="*/ 0 h 244"/>
                <a:gd name="T2" fmla="*/ 0 w 128"/>
                <a:gd name="T3" fmla="*/ 0 h 244"/>
                <a:gd name="T4" fmla="*/ 0 w 128"/>
                <a:gd name="T5" fmla="*/ 0 h 244"/>
                <a:gd name="T6" fmla="*/ 0 w 128"/>
                <a:gd name="T7" fmla="*/ 0 h 244"/>
                <a:gd name="T8" fmla="*/ 0 w 128"/>
                <a:gd name="T9" fmla="*/ 1 h 244"/>
                <a:gd name="T10" fmla="*/ 0 w 128"/>
                <a:gd name="T11" fmla="*/ 1 h 244"/>
                <a:gd name="T12" fmla="*/ 0 w 128"/>
                <a:gd name="T13" fmla="*/ 1 h 244"/>
                <a:gd name="T14" fmla="*/ 0 w 128"/>
                <a:gd name="T15" fmla="*/ 1 h 244"/>
                <a:gd name="T16" fmla="*/ 0 w 128"/>
                <a:gd name="T17" fmla="*/ 1 h 244"/>
                <a:gd name="T18" fmla="*/ 0 w 128"/>
                <a:gd name="T19" fmla="*/ 1 h 244"/>
                <a:gd name="T20" fmla="*/ 0 w 128"/>
                <a:gd name="T21" fmla="*/ 1 h 244"/>
                <a:gd name="T22" fmla="*/ 0 w 128"/>
                <a:gd name="T23" fmla="*/ 1 h 244"/>
                <a:gd name="T24" fmla="*/ 0 w 128"/>
                <a:gd name="T25" fmla="*/ 1 h 244"/>
                <a:gd name="T26" fmla="*/ 0 w 128"/>
                <a:gd name="T27" fmla="*/ 1 h 244"/>
                <a:gd name="T28" fmla="*/ 0 w 128"/>
                <a:gd name="T29" fmla="*/ 1 h 244"/>
                <a:gd name="T30" fmla="*/ 0 w 128"/>
                <a:gd name="T31" fmla="*/ 1 h 244"/>
                <a:gd name="T32" fmla="*/ 0 w 128"/>
                <a:gd name="T33" fmla="*/ 1 h 244"/>
                <a:gd name="T34" fmla="*/ 0 w 128"/>
                <a:gd name="T35" fmla="*/ 1 h 244"/>
                <a:gd name="T36" fmla="*/ 0 w 128"/>
                <a:gd name="T37" fmla="*/ 1 h 244"/>
                <a:gd name="T38" fmla="*/ 0 w 128"/>
                <a:gd name="T39" fmla="*/ 1 h 244"/>
                <a:gd name="T40" fmla="*/ 0 w 128"/>
                <a:gd name="T41" fmla="*/ 1 h 244"/>
                <a:gd name="T42" fmla="*/ 0 w 128"/>
                <a:gd name="T43" fmla="*/ 1 h 244"/>
                <a:gd name="T44" fmla="*/ 0 w 128"/>
                <a:gd name="T45" fmla="*/ 1 h 244"/>
                <a:gd name="T46" fmla="*/ 0 w 128"/>
                <a:gd name="T47" fmla="*/ 1 h 244"/>
                <a:gd name="T48" fmla="*/ 0 w 128"/>
                <a:gd name="T49" fmla="*/ 1 h 244"/>
                <a:gd name="T50" fmla="*/ 0 w 128"/>
                <a:gd name="T51" fmla="*/ 1 h 244"/>
                <a:gd name="T52" fmla="*/ 0 w 128"/>
                <a:gd name="T53" fmla="*/ 1 h 244"/>
                <a:gd name="T54" fmla="*/ 0 w 128"/>
                <a:gd name="T55" fmla="*/ 1 h 244"/>
                <a:gd name="T56" fmla="*/ 0 w 128"/>
                <a:gd name="T57" fmla="*/ 0 h 244"/>
                <a:gd name="T58" fmla="*/ 0 w 128"/>
                <a:gd name="T59" fmla="*/ 0 h 244"/>
                <a:gd name="T60" fmla="*/ 0 w 128"/>
                <a:gd name="T61" fmla="*/ 0 h 244"/>
                <a:gd name="T62" fmla="*/ 0 w 128"/>
                <a:gd name="T63" fmla="*/ 0 h 244"/>
                <a:gd name="T64" fmla="*/ 0 w 128"/>
                <a:gd name="T65" fmla="*/ 0 h 244"/>
                <a:gd name="T66" fmla="*/ 0 w 128"/>
                <a:gd name="T67" fmla="*/ 0 h 244"/>
                <a:gd name="T68" fmla="*/ 0 w 128"/>
                <a:gd name="T69" fmla="*/ 0 h 244"/>
                <a:gd name="T70" fmla="*/ 0 w 128"/>
                <a:gd name="T71" fmla="*/ 0 h 244"/>
                <a:gd name="T72" fmla="*/ 0 w 128"/>
                <a:gd name="T73" fmla="*/ 0 h 244"/>
                <a:gd name="T74" fmla="*/ 0 w 128"/>
                <a:gd name="T75" fmla="*/ 0 h 244"/>
                <a:gd name="T76" fmla="*/ 0 w 128"/>
                <a:gd name="T77" fmla="*/ 0 h 244"/>
                <a:gd name="T78" fmla="*/ 0 w 128"/>
                <a:gd name="T79" fmla="*/ 0 h 244"/>
                <a:gd name="T80" fmla="*/ 0 w 128"/>
                <a:gd name="T81" fmla="*/ 0 h 244"/>
                <a:gd name="T82" fmla="*/ 0 w 128"/>
                <a:gd name="T83" fmla="*/ 0 h 244"/>
                <a:gd name="T84" fmla="*/ 0 w 128"/>
                <a:gd name="T85" fmla="*/ 0 h 244"/>
                <a:gd name="T86" fmla="*/ 0 w 128"/>
                <a:gd name="T87" fmla="*/ 0 h 244"/>
                <a:gd name="T88" fmla="*/ 0 w 128"/>
                <a:gd name="T89" fmla="*/ 0 h 244"/>
                <a:gd name="T90" fmla="*/ 0 w 128"/>
                <a:gd name="T91" fmla="*/ 0 h 244"/>
                <a:gd name="T92" fmla="*/ 0 w 128"/>
                <a:gd name="T93" fmla="*/ 0 h 244"/>
                <a:gd name="T94" fmla="*/ 0 w 128"/>
                <a:gd name="T95" fmla="*/ 0 h 244"/>
                <a:gd name="T96" fmla="*/ 0 w 128"/>
                <a:gd name="T97" fmla="*/ 0 h 2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8" h="244">
                  <a:moveTo>
                    <a:pt x="0" y="67"/>
                  </a:moveTo>
                  <a:lnTo>
                    <a:pt x="2" y="81"/>
                  </a:lnTo>
                  <a:lnTo>
                    <a:pt x="4" y="99"/>
                  </a:lnTo>
                  <a:lnTo>
                    <a:pt x="7" y="116"/>
                  </a:lnTo>
                  <a:lnTo>
                    <a:pt x="10" y="130"/>
                  </a:lnTo>
                  <a:lnTo>
                    <a:pt x="14" y="145"/>
                  </a:lnTo>
                  <a:lnTo>
                    <a:pt x="17" y="165"/>
                  </a:lnTo>
                  <a:lnTo>
                    <a:pt x="19" y="186"/>
                  </a:lnTo>
                  <a:lnTo>
                    <a:pt x="20" y="202"/>
                  </a:lnTo>
                  <a:lnTo>
                    <a:pt x="20" y="210"/>
                  </a:lnTo>
                  <a:lnTo>
                    <a:pt x="23" y="219"/>
                  </a:lnTo>
                  <a:lnTo>
                    <a:pt x="27" y="226"/>
                  </a:lnTo>
                  <a:lnTo>
                    <a:pt x="32" y="233"/>
                  </a:lnTo>
                  <a:lnTo>
                    <a:pt x="39" y="238"/>
                  </a:lnTo>
                  <a:lnTo>
                    <a:pt x="48" y="242"/>
                  </a:lnTo>
                  <a:lnTo>
                    <a:pt x="61" y="244"/>
                  </a:lnTo>
                  <a:lnTo>
                    <a:pt x="74" y="244"/>
                  </a:lnTo>
                  <a:lnTo>
                    <a:pt x="79" y="244"/>
                  </a:lnTo>
                  <a:lnTo>
                    <a:pt x="88" y="243"/>
                  </a:lnTo>
                  <a:lnTo>
                    <a:pt x="98" y="241"/>
                  </a:lnTo>
                  <a:lnTo>
                    <a:pt x="107" y="238"/>
                  </a:lnTo>
                  <a:lnTo>
                    <a:pt x="116" y="233"/>
                  </a:lnTo>
                  <a:lnTo>
                    <a:pt x="124" y="226"/>
                  </a:lnTo>
                  <a:lnTo>
                    <a:pt x="128" y="216"/>
                  </a:lnTo>
                  <a:lnTo>
                    <a:pt x="128" y="202"/>
                  </a:lnTo>
                  <a:lnTo>
                    <a:pt x="124" y="173"/>
                  </a:lnTo>
                  <a:lnTo>
                    <a:pt x="121" y="147"/>
                  </a:lnTo>
                  <a:lnTo>
                    <a:pt x="120" y="124"/>
                  </a:lnTo>
                  <a:lnTo>
                    <a:pt x="122" y="100"/>
                  </a:lnTo>
                  <a:lnTo>
                    <a:pt x="125" y="77"/>
                  </a:lnTo>
                  <a:lnTo>
                    <a:pt x="126" y="60"/>
                  </a:lnTo>
                  <a:lnTo>
                    <a:pt x="125" y="44"/>
                  </a:lnTo>
                  <a:lnTo>
                    <a:pt x="122" y="28"/>
                  </a:lnTo>
                  <a:lnTo>
                    <a:pt x="117" y="21"/>
                  </a:lnTo>
                  <a:lnTo>
                    <a:pt x="112" y="14"/>
                  </a:lnTo>
                  <a:lnTo>
                    <a:pt x="105" y="9"/>
                  </a:lnTo>
                  <a:lnTo>
                    <a:pt x="97" y="5"/>
                  </a:lnTo>
                  <a:lnTo>
                    <a:pt x="88" y="3"/>
                  </a:lnTo>
                  <a:lnTo>
                    <a:pt x="77" y="1"/>
                  </a:lnTo>
                  <a:lnTo>
                    <a:pt x="67" y="0"/>
                  </a:lnTo>
                  <a:lnTo>
                    <a:pt x="56" y="0"/>
                  </a:lnTo>
                  <a:lnTo>
                    <a:pt x="44" y="2"/>
                  </a:lnTo>
                  <a:lnTo>
                    <a:pt x="34" y="6"/>
                  </a:lnTo>
                  <a:lnTo>
                    <a:pt x="24" y="12"/>
                  </a:lnTo>
                  <a:lnTo>
                    <a:pt x="14" y="21"/>
                  </a:lnTo>
                  <a:lnTo>
                    <a:pt x="7" y="30"/>
                  </a:lnTo>
                  <a:lnTo>
                    <a:pt x="2" y="41"/>
                  </a:lnTo>
                  <a:lnTo>
                    <a:pt x="0" y="54"/>
                  </a:lnTo>
                  <a:lnTo>
                    <a:pt x="0" y="67"/>
                  </a:lnTo>
                  <a:close/>
                </a:path>
              </a:pathLst>
            </a:custGeom>
            <a:solidFill>
              <a:srgbClr val="B5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157">
              <a:extLst>
                <a:ext uri="{FF2B5EF4-FFF2-40B4-BE49-F238E27FC236}">
                  <a16:creationId xmlns:a16="http://schemas.microsoft.com/office/drawing/2014/main" id="{9E9C018F-ED3B-46C4-B308-B36199B95562}"/>
                </a:ext>
              </a:extLst>
            </p:cNvPr>
            <p:cNvSpPr>
              <a:spLocks noChangeArrowheads="1"/>
            </p:cNvSpPr>
            <p:nvPr/>
          </p:nvSpPr>
          <p:spPr bwMode="auto">
            <a:xfrm>
              <a:off x="862" y="4037"/>
              <a:ext cx="25" cy="100"/>
            </a:xfrm>
            <a:custGeom>
              <a:avLst/>
              <a:gdLst>
                <a:gd name="T0" fmla="*/ 0 w 74"/>
                <a:gd name="T1" fmla="*/ 1 h 244"/>
                <a:gd name="T2" fmla="*/ 0 w 74"/>
                <a:gd name="T3" fmla="*/ 1 h 244"/>
                <a:gd name="T4" fmla="*/ 0 w 74"/>
                <a:gd name="T5" fmla="*/ 1 h 244"/>
                <a:gd name="T6" fmla="*/ 0 w 74"/>
                <a:gd name="T7" fmla="*/ 1 h 244"/>
                <a:gd name="T8" fmla="*/ 0 w 74"/>
                <a:gd name="T9" fmla="*/ 1 h 244"/>
                <a:gd name="T10" fmla="*/ 0 w 74"/>
                <a:gd name="T11" fmla="*/ 1 h 244"/>
                <a:gd name="T12" fmla="*/ 0 w 74"/>
                <a:gd name="T13" fmla="*/ 1 h 244"/>
                <a:gd name="T14" fmla="*/ 0 w 74"/>
                <a:gd name="T15" fmla="*/ 1 h 244"/>
                <a:gd name="T16" fmla="*/ 0 w 74"/>
                <a:gd name="T17" fmla="*/ 1 h 244"/>
                <a:gd name="T18" fmla="*/ 0 w 74"/>
                <a:gd name="T19" fmla="*/ 1 h 244"/>
                <a:gd name="T20" fmla="*/ 0 w 74"/>
                <a:gd name="T21" fmla="*/ 1 h 244"/>
                <a:gd name="T22" fmla="*/ 0 w 74"/>
                <a:gd name="T23" fmla="*/ 1 h 244"/>
                <a:gd name="T24" fmla="*/ 0 w 74"/>
                <a:gd name="T25" fmla="*/ 1 h 244"/>
                <a:gd name="T26" fmla="*/ 0 w 74"/>
                <a:gd name="T27" fmla="*/ 0 h 244"/>
                <a:gd name="T28" fmla="*/ 0 w 74"/>
                <a:gd name="T29" fmla="*/ 0 h 244"/>
                <a:gd name="T30" fmla="*/ 0 w 74"/>
                <a:gd name="T31" fmla="*/ 0 h 244"/>
                <a:gd name="T32" fmla="*/ 0 w 74"/>
                <a:gd name="T33" fmla="*/ 0 h 244"/>
                <a:gd name="T34" fmla="*/ 0 w 74"/>
                <a:gd name="T35" fmla="*/ 0 h 244"/>
                <a:gd name="T36" fmla="*/ 0 w 74"/>
                <a:gd name="T37" fmla="*/ 0 h 244"/>
                <a:gd name="T38" fmla="*/ 0 w 74"/>
                <a:gd name="T39" fmla="*/ 0 h 244"/>
                <a:gd name="T40" fmla="*/ 0 w 74"/>
                <a:gd name="T41" fmla="*/ 0 h 244"/>
                <a:gd name="T42" fmla="*/ 0 w 74"/>
                <a:gd name="T43" fmla="*/ 0 h 244"/>
                <a:gd name="T44" fmla="*/ 0 w 74"/>
                <a:gd name="T45" fmla="*/ 0 h 244"/>
                <a:gd name="T46" fmla="*/ 0 w 74"/>
                <a:gd name="T47" fmla="*/ 0 h 244"/>
                <a:gd name="T48" fmla="*/ 0 w 74"/>
                <a:gd name="T49" fmla="*/ 0 h 244"/>
                <a:gd name="T50" fmla="*/ 0 w 74"/>
                <a:gd name="T51" fmla="*/ 0 h 244"/>
                <a:gd name="T52" fmla="*/ 0 w 74"/>
                <a:gd name="T53" fmla="*/ 0 h 244"/>
                <a:gd name="T54" fmla="*/ 0 w 74"/>
                <a:gd name="T55" fmla="*/ 0 h 244"/>
                <a:gd name="T56" fmla="*/ 0 w 74"/>
                <a:gd name="T57" fmla="*/ 0 h 244"/>
                <a:gd name="T58" fmla="*/ 0 w 74"/>
                <a:gd name="T59" fmla="*/ 0 h 244"/>
                <a:gd name="T60" fmla="*/ 0 w 74"/>
                <a:gd name="T61" fmla="*/ 0 h 244"/>
                <a:gd name="T62" fmla="*/ 0 w 74"/>
                <a:gd name="T63" fmla="*/ 0 h 244"/>
                <a:gd name="T64" fmla="*/ 0 w 74"/>
                <a:gd name="T65" fmla="*/ 0 h 244"/>
                <a:gd name="T66" fmla="*/ 0 w 74"/>
                <a:gd name="T67" fmla="*/ 0 h 244"/>
                <a:gd name="T68" fmla="*/ 0 w 74"/>
                <a:gd name="T69" fmla="*/ 0 h 244"/>
                <a:gd name="T70" fmla="*/ 0 w 74"/>
                <a:gd name="T71" fmla="*/ 0 h 244"/>
                <a:gd name="T72" fmla="*/ 0 w 74"/>
                <a:gd name="T73" fmla="*/ 0 h 244"/>
                <a:gd name="T74" fmla="*/ 0 w 74"/>
                <a:gd name="T75" fmla="*/ 0 h 244"/>
                <a:gd name="T76" fmla="*/ 0 w 74"/>
                <a:gd name="T77" fmla="*/ 1 h 244"/>
                <a:gd name="T78" fmla="*/ 0 w 74"/>
                <a:gd name="T79" fmla="*/ 1 h 244"/>
                <a:gd name="T80" fmla="*/ 0 w 74"/>
                <a:gd name="T81" fmla="*/ 1 h 244"/>
                <a:gd name="T82" fmla="*/ 0 w 74"/>
                <a:gd name="T83" fmla="*/ 1 h 244"/>
                <a:gd name="T84" fmla="*/ 0 w 74"/>
                <a:gd name="T85" fmla="*/ 1 h 244"/>
                <a:gd name="T86" fmla="*/ 0 w 74"/>
                <a:gd name="T87" fmla="*/ 1 h 244"/>
                <a:gd name="T88" fmla="*/ 0 w 74"/>
                <a:gd name="T89" fmla="*/ 1 h 2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4" h="244">
                  <a:moveTo>
                    <a:pt x="74" y="244"/>
                  </a:moveTo>
                  <a:lnTo>
                    <a:pt x="61" y="244"/>
                  </a:lnTo>
                  <a:lnTo>
                    <a:pt x="48" y="242"/>
                  </a:lnTo>
                  <a:lnTo>
                    <a:pt x="39" y="238"/>
                  </a:lnTo>
                  <a:lnTo>
                    <a:pt x="32" y="233"/>
                  </a:lnTo>
                  <a:lnTo>
                    <a:pt x="27" y="226"/>
                  </a:lnTo>
                  <a:lnTo>
                    <a:pt x="23" y="219"/>
                  </a:lnTo>
                  <a:lnTo>
                    <a:pt x="20" y="210"/>
                  </a:lnTo>
                  <a:lnTo>
                    <a:pt x="20" y="202"/>
                  </a:lnTo>
                  <a:lnTo>
                    <a:pt x="19" y="186"/>
                  </a:lnTo>
                  <a:lnTo>
                    <a:pt x="17" y="165"/>
                  </a:lnTo>
                  <a:lnTo>
                    <a:pt x="14" y="145"/>
                  </a:lnTo>
                  <a:lnTo>
                    <a:pt x="10" y="130"/>
                  </a:lnTo>
                  <a:lnTo>
                    <a:pt x="7" y="116"/>
                  </a:lnTo>
                  <a:lnTo>
                    <a:pt x="4" y="99"/>
                  </a:lnTo>
                  <a:lnTo>
                    <a:pt x="2" y="81"/>
                  </a:lnTo>
                  <a:lnTo>
                    <a:pt x="0" y="67"/>
                  </a:lnTo>
                  <a:lnTo>
                    <a:pt x="0" y="54"/>
                  </a:lnTo>
                  <a:lnTo>
                    <a:pt x="2" y="41"/>
                  </a:lnTo>
                  <a:lnTo>
                    <a:pt x="7" y="30"/>
                  </a:lnTo>
                  <a:lnTo>
                    <a:pt x="14" y="21"/>
                  </a:lnTo>
                  <a:lnTo>
                    <a:pt x="24" y="12"/>
                  </a:lnTo>
                  <a:lnTo>
                    <a:pt x="34" y="6"/>
                  </a:lnTo>
                  <a:lnTo>
                    <a:pt x="44" y="2"/>
                  </a:lnTo>
                  <a:lnTo>
                    <a:pt x="56" y="0"/>
                  </a:lnTo>
                  <a:lnTo>
                    <a:pt x="49" y="3"/>
                  </a:lnTo>
                  <a:lnTo>
                    <a:pt x="42" y="8"/>
                  </a:lnTo>
                  <a:lnTo>
                    <a:pt x="34" y="13"/>
                  </a:lnTo>
                  <a:lnTo>
                    <a:pt x="27" y="21"/>
                  </a:lnTo>
                  <a:lnTo>
                    <a:pt x="19" y="28"/>
                  </a:lnTo>
                  <a:lnTo>
                    <a:pt x="15" y="35"/>
                  </a:lnTo>
                  <a:lnTo>
                    <a:pt x="13" y="43"/>
                  </a:lnTo>
                  <a:lnTo>
                    <a:pt x="15" y="51"/>
                  </a:lnTo>
                  <a:lnTo>
                    <a:pt x="25" y="61"/>
                  </a:lnTo>
                  <a:lnTo>
                    <a:pt x="32" y="67"/>
                  </a:lnTo>
                  <a:lnTo>
                    <a:pt x="37" y="77"/>
                  </a:lnTo>
                  <a:lnTo>
                    <a:pt x="35" y="100"/>
                  </a:lnTo>
                  <a:lnTo>
                    <a:pt x="33" y="119"/>
                  </a:lnTo>
                  <a:lnTo>
                    <a:pt x="33" y="139"/>
                  </a:lnTo>
                  <a:lnTo>
                    <a:pt x="35" y="161"/>
                  </a:lnTo>
                  <a:lnTo>
                    <a:pt x="39" y="184"/>
                  </a:lnTo>
                  <a:lnTo>
                    <a:pt x="45" y="204"/>
                  </a:lnTo>
                  <a:lnTo>
                    <a:pt x="52" y="223"/>
                  </a:lnTo>
                  <a:lnTo>
                    <a:pt x="63" y="236"/>
                  </a:lnTo>
                  <a:lnTo>
                    <a:pt x="74"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 name="Freeform 158">
              <a:extLst>
                <a:ext uri="{FF2B5EF4-FFF2-40B4-BE49-F238E27FC236}">
                  <a16:creationId xmlns:a16="http://schemas.microsoft.com/office/drawing/2014/main" id="{75FC2305-AC63-48B4-B6CF-5526D9A20AD3}"/>
                </a:ext>
              </a:extLst>
            </p:cNvPr>
            <p:cNvSpPr>
              <a:spLocks noChangeArrowheads="1"/>
            </p:cNvSpPr>
            <p:nvPr/>
          </p:nvSpPr>
          <p:spPr bwMode="auto">
            <a:xfrm>
              <a:off x="679" y="4117"/>
              <a:ext cx="59" cy="53"/>
            </a:xfrm>
            <a:custGeom>
              <a:avLst/>
              <a:gdLst>
                <a:gd name="T0" fmla="*/ 0 w 172"/>
                <a:gd name="T1" fmla="*/ 0 h 160"/>
                <a:gd name="T2" fmla="*/ 0 w 172"/>
                <a:gd name="T3" fmla="*/ 0 h 160"/>
                <a:gd name="T4" fmla="*/ 0 w 172"/>
                <a:gd name="T5" fmla="*/ 0 h 160"/>
                <a:gd name="T6" fmla="*/ 0 w 172"/>
                <a:gd name="T7" fmla="*/ 0 h 160"/>
                <a:gd name="T8" fmla="*/ 0 w 172"/>
                <a:gd name="T9" fmla="*/ 0 h 160"/>
                <a:gd name="T10" fmla="*/ 0 w 172"/>
                <a:gd name="T11" fmla="*/ 0 h 160"/>
                <a:gd name="T12" fmla="*/ 0 w 172"/>
                <a:gd name="T13" fmla="*/ 0 h 160"/>
                <a:gd name="T14" fmla="*/ 0 w 172"/>
                <a:gd name="T15" fmla="*/ 0 h 160"/>
                <a:gd name="T16" fmla="*/ 0 w 172"/>
                <a:gd name="T17" fmla="*/ 0 h 160"/>
                <a:gd name="T18" fmla="*/ 0 w 172"/>
                <a:gd name="T19" fmla="*/ 0 h 160"/>
                <a:gd name="T20" fmla="*/ 0 w 172"/>
                <a:gd name="T21" fmla="*/ 0 h 160"/>
                <a:gd name="T22" fmla="*/ 0 w 172"/>
                <a:gd name="T23" fmla="*/ 0 h 160"/>
                <a:gd name="T24" fmla="*/ 0 w 172"/>
                <a:gd name="T25" fmla="*/ 0 h 160"/>
                <a:gd name="T26" fmla="*/ 0 w 172"/>
                <a:gd name="T27" fmla="*/ 0 h 160"/>
                <a:gd name="T28" fmla="*/ 0 w 172"/>
                <a:gd name="T29" fmla="*/ 0 h 160"/>
                <a:gd name="T30" fmla="*/ 0 w 172"/>
                <a:gd name="T31" fmla="*/ 0 h 160"/>
                <a:gd name="T32" fmla="*/ 0 w 172"/>
                <a:gd name="T33" fmla="*/ 0 h 160"/>
                <a:gd name="T34" fmla="*/ 0 w 172"/>
                <a:gd name="T35" fmla="*/ 0 h 160"/>
                <a:gd name="T36" fmla="*/ 0 w 172"/>
                <a:gd name="T37" fmla="*/ 0 h 160"/>
                <a:gd name="T38" fmla="*/ 0 w 172"/>
                <a:gd name="T39" fmla="*/ 0 h 160"/>
                <a:gd name="T40" fmla="*/ 0 w 172"/>
                <a:gd name="T41" fmla="*/ 0 h 160"/>
                <a:gd name="T42" fmla="*/ 0 w 172"/>
                <a:gd name="T43" fmla="*/ 0 h 160"/>
                <a:gd name="T44" fmla="*/ 0 w 172"/>
                <a:gd name="T45" fmla="*/ 0 h 160"/>
                <a:gd name="T46" fmla="*/ 0 w 172"/>
                <a:gd name="T47" fmla="*/ 0 h 160"/>
                <a:gd name="T48" fmla="*/ 0 w 172"/>
                <a:gd name="T49" fmla="*/ 0 h 160"/>
                <a:gd name="T50" fmla="*/ 0 w 172"/>
                <a:gd name="T51" fmla="*/ 0 h 160"/>
                <a:gd name="T52" fmla="*/ 0 w 172"/>
                <a:gd name="T53" fmla="*/ 0 h 160"/>
                <a:gd name="T54" fmla="*/ 0 w 172"/>
                <a:gd name="T55" fmla="*/ 0 h 160"/>
                <a:gd name="T56" fmla="*/ 0 w 172"/>
                <a:gd name="T57" fmla="*/ 0 h 160"/>
                <a:gd name="T58" fmla="*/ 0 w 172"/>
                <a:gd name="T59" fmla="*/ 0 h 160"/>
                <a:gd name="T60" fmla="*/ 0 w 172"/>
                <a:gd name="T61" fmla="*/ 0 h 160"/>
                <a:gd name="T62" fmla="*/ 0 w 172"/>
                <a:gd name="T63" fmla="*/ 0 h 1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2" h="160">
                  <a:moveTo>
                    <a:pt x="79" y="0"/>
                  </a:moveTo>
                  <a:lnTo>
                    <a:pt x="69" y="0"/>
                  </a:lnTo>
                  <a:lnTo>
                    <a:pt x="60" y="0"/>
                  </a:lnTo>
                  <a:lnTo>
                    <a:pt x="50" y="1"/>
                  </a:lnTo>
                  <a:lnTo>
                    <a:pt x="41" y="3"/>
                  </a:lnTo>
                  <a:lnTo>
                    <a:pt x="32" y="7"/>
                  </a:lnTo>
                  <a:lnTo>
                    <a:pt x="25" y="13"/>
                  </a:lnTo>
                  <a:lnTo>
                    <a:pt x="21" y="19"/>
                  </a:lnTo>
                  <a:lnTo>
                    <a:pt x="19" y="27"/>
                  </a:lnTo>
                  <a:lnTo>
                    <a:pt x="18" y="47"/>
                  </a:lnTo>
                  <a:lnTo>
                    <a:pt x="18" y="55"/>
                  </a:lnTo>
                  <a:lnTo>
                    <a:pt x="15" y="59"/>
                  </a:lnTo>
                  <a:lnTo>
                    <a:pt x="10" y="67"/>
                  </a:lnTo>
                  <a:lnTo>
                    <a:pt x="3" y="85"/>
                  </a:lnTo>
                  <a:lnTo>
                    <a:pt x="0" y="107"/>
                  </a:lnTo>
                  <a:lnTo>
                    <a:pt x="1" y="130"/>
                  </a:lnTo>
                  <a:lnTo>
                    <a:pt x="10" y="144"/>
                  </a:lnTo>
                  <a:lnTo>
                    <a:pt x="16" y="148"/>
                  </a:lnTo>
                  <a:lnTo>
                    <a:pt x="21" y="151"/>
                  </a:lnTo>
                  <a:lnTo>
                    <a:pt x="25" y="153"/>
                  </a:lnTo>
                  <a:lnTo>
                    <a:pt x="29" y="155"/>
                  </a:lnTo>
                  <a:lnTo>
                    <a:pt x="33" y="156"/>
                  </a:lnTo>
                  <a:lnTo>
                    <a:pt x="40" y="157"/>
                  </a:lnTo>
                  <a:lnTo>
                    <a:pt x="47" y="158"/>
                  </a:lnTo>
                  <a:lnTo>
                    <a:pt x="56" y="158"/>
                  </a:lnTo>
                  <a:lnTo>
                    <a:pt x="64" y="158"/>
                  </a:lnTo>
                  <a:lnTo>
                    <a:pt x="71" y="157"/>
                  </a:lnTo>
                  <a:lnTo>
                    <a:pt x="75" y="156"/>
                  </a:lnTo>
                  <a:lnTo>
                    <a:pt x="76" y="156"/>
                  </a:lnTo>
                  <a:lnTo>
                    <a:pt x="80" y="158"/>
                  </a:lnTo>
                  <a:lnTo>
                    <a:pt x="84" y="159"/>
                  </a:lnTo>
                  <a:lnTo>
                    <a:pt x="89" y="160"/>
                  </a:lnTo>
                  <a:lnTo>
                    <a:pt x="95" y="159"/>
                  </a:lnTo>
                  <a:lnTo>
                    <a:pt x="100" y="159"/>
                  </a:lnTo>
                  <a:lnTo>
                    <a:pt x="105" y="157"/>
                  </a:lnTo>
                  <a:lnTo>
                    <a:pt x="109" y="154"/>
                  </a:lnTo>
                  <a:lnTo>
                    <a:pt x="111" y="151"/>
                  </a:lnTo>
                  <a:lnTo>
                    <a:pt x="116" y="152"/>
                  </a:lnTo>
                  <a:lnTo>
                    <a:pt x="121" y="153"/>
                  </a:lnTo>
                  <a:lnTo>
                    <a:pt x="127" y="153"/>
                  </a:lnTo>
                  <a:lnTo>
                    <a:pt x="132" y="152"/>
                  </a:lnTo>
                  <a:lnTo>
                    <a:pt x="138" y="151"/>
                  </a:lnTo>
                  <a:lnTo>
                    <a:pt x="143" y="149"/>
                  </a:lnTo>
                  <a:lnTo>
                    <a:pt x="146" y="147"/>
                  </a:lnTo>
                  <a:lnTo>
                    <a:pt x="147" y="144"/>
                  </a:lnTo>
                  <a:lnTo>
                    <a:pt x="156" y="145"/>
                  </a:lnTo>
                  <a:lnTo>
                    <a:pt x="164" y="144"/>
                  </a:lnTo>
                  <a:lnTo>
                    <a:pt x="170" y="138"/>
                  </a:lnTo>
                  <a:lnTo>
                    <a:pt x="172" y="132"/>
                  </a:lnTo>
                  <a:lnTo>
                    <a:pt x="169" y="121"/>
                  </a:lnTo>
                  <a:lnTo>
                    <a:pt x="164" y="108"/>
                  </a:lnTo>
                  <a:lnTo>
                    <a:pt x="159" y="98"/>
                  </a:lnTo>
                  <a:lnTo>
                    <a:pt x="153" y="89"/>
                  </a:lnTo>
                  <a:lnTo>
                    <a:pt x="148" y="82"/>
                  </a:lnTo>
                  <a:lnTo>
                    <a:pt x="140" y="69"/>
                  </a:lnTo>
                  <a:lnTo>
                    <a:pt x="131" y="56"/>
                  </a:lnTo>
                  <a:lnTo>
                    <a:pt x="126" y="44"/>
                  </a:lnTo>
                  <a:lnTo>
                    <a:pt x="125" y="38"/>
                  </a:lnTo>
                  <a:lnTo>
                    <a:pt x="124" y="32"/>
                  </a:lnTo>
                  <a:lnTo>
                    <a:pt x="122" y="25"/>
                  </a:lnTo>
                  <a:lnTo>
                    <a:pt x="119" y="19"/>
                  </a:lnTo>
                  <a:lnTo>
                    <a:pt x="114" y="13"/>
                  </a:lnTo>
                  <a:lnTo>
                    <a:pt x="106" y="6"/>
                  </a:lnTo>
                  <a:lnTo>
                    <a:pt x="94" y="2"/>
                  </a:lnTo>
                  <a:lnTo>
                    <a:pt x="79" y="0"/>
                  </a:lnTo>
                  <a:close/>
                </a:path>
              </a:pathLst>
            </a:custGeom>
            <a:solidFill>
              <a:srgbClr val="B5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159">
              <a:extLst>
                <a:ext uri="{FF2B5EF4-FFF2-40B4-BE49-F238E27FC236}">
                  <a16:creationId xmlns:a16="http://schemas.microsoft.com/office/drawing/2014/main" id="{62FBCDF5-9D36-4630-A2EB-42504D72446F}"/>
                </a:ext>
              </a:extLst>
            </p:cNvPr>
            <p:cNvSpPr>
              <a:spLocks noChangeArrowheads="1"/>
            </p:cNvSpPr>
            <p:nvPr/>
          </p:nvSpPr>
          <p:spPr bwMode="auto">
            <a:xfrm>
              <a:off x="685" y="4117"/>
              <a:ext cx="25" cy="52"/>
            </a:xfrm>
            <a:custGeom>
              <a:avLst/>
              <a:gdLst>
                <a:gd name="T0" fmla="*/ 0 w 80"/>
                <a:gd name="T1" fmla="*/ 0 h 158"/>
                <a:gd name="T2" fmla="*/ 0 w 80"/>
                <a:gd name="T3" fmla="*/ 0 h 158"/>
                <a:gd name="T4" fmla="*/ 0 w 80"/>
                <a:gd name="T5" fmla="*/ 0 h 158"/>
                <a:gd name="T6" fmla="*/ 0 w 80"/>
                <a:gd name="T7" fmla="*/ 0 h 158"/>
                <a:gd name="T8" fmla="*/ 0 w 80"/>
                <a:gd name="T9" fmla="*/ 0 h 158"/>
                <a:gd name="T10" fmla="*/ 0 w 80"/>
                <a:gd name="T11" fmla="*/ 0 h 158"/>
                <a:gd name="T12" fmla="*/ 0 w 80"/>
                <a:gd name="T13" fmla="*/ 0 h 158"/>
                <a:gd name="T14" fmla="*/ 0 w 80"/>
                <a:gd name="T15" fmla="*/ 0 h 158"/>
                <a:gd name="T16" fmla="*/ 0 w 80"/>
                <a:gd name="T17" fmla="*/ 0 h 158"/>
                <a:gd name="T18" fmla="*/ 0 w 80"/>
                <a:gd name="T19" fmla="*/ 0 h 158"/>
                <a:gd name="T20" fmla="*/ 0 w 80"/>
                <a:gd name="T21" fmla="*/ 0 h 158"/>
                <a:gd name="T22" fmla="*/ 0 w 80"/>
                <a:gd name="T23" fmla="*/ 0 h 158"/>
                <a:gd name="T24" fmla="*/ 0 w 80"/>
                <a:gd name="T25" fmla="*/ 0 h 158"/>
                <a:gd name="T26" fmla="*/ 0 w 80"/>
                <a:gd name="T27" fmla="*/ 0 h 158"/>
                <a:gd name="T28" fmla="*/ 0 w 80"/>
                <a:gd name="T29" fmla="*/ 0 h 158"/>
                <a:gd name="T30" fmla="*/ 0 w 80"/>
                <a:gd name="T31" fmla="*/ 0 h 158"/>
                <a:gd name="T32" fmla="*/ 0 w 80"/>
                <a:gd name="T33" fmla="*/ 0 h 158"/>
                <a:gd name="T34" fmla="*/ 0 w 80"/>
                <a:gd name="T35" fmla="*/ 0 h 158"/>
                <a:gd name="T36" fmla="*/ 0 w 80"/>
                <a:gd name="T37" fmla="*/ 0 h 158"/>
                <a:gd name="T38" fmla="*/ 0 w 80"/>
                <a:gd name="T39" fmla="*/ 0 h 158"/>
                <a:gd name="T40" fmla="*/ 0 w 80"/>
                <a:gd name="T41" fmla="*/ 0 h 158"/>
                <a:gd name="T42" fmla="*/ 0 w 80"/>
                <a:gd name="T43" fmla="*/ 0 h 158"/>
                <a:gd name="T44" fmla="*/ 0 w 80"/>
                <a:gd name="T45" fmla="*/ 0 h 158"/>
                <a:gd name="T46" fmla="*/ 0 w 80"/>
                <a:gd name="T47" fmla="*/ 0 h 158"/>
                <a:gd name="T48" fmla="*/ 0 w 80"/>
                <a:gd name="T49" fmla="*/ 0 h 158"/>
                <a:gd name="T50" fmla="*/ 0 w 80"/>
                <a:gd name="T51" fmla="*/ 0 h 158"/>
                <a:gd name="T52" fmla="*/ 0 w 80"/>
                <a:gd name="T53" fmla="*/ 0 h 158"/>
                <a:gd name="T54" fmla="*/ 0 w 80"/>
                <a:gd name="T55" fmla="*/ 0 h 158"/>
                <a:gd name="T56" fmla="*/ 0 w 80"/>
                <a:gd name="T57" fmla="*/ 0 h 158"/>
                <a:gd name="T58" fmla="*/ 0 w 80"/>
                <a:gd name="T59" fmla="*/ 0 h 158"/>
                <a:gd name="T60" fmla="*/ 0 w 80"/>
                <a:gd name="T61" fmla="*/ 0 h 158"/>
                <a:gd name="T62" fmla="*/ 0 w 80"/>
                <a:gd name="T63" fmla="*/ 0 h 158"/>
                <a:gd name="T64" fmla="*/ 0 w 80"/>
                <a:gd name="T65" fmla="*/ 0 h 158"/>
                <a:gd name="T66" fmla="*/ 0 w 80"/>
                <a:gd name="T67" fmla="*/ 0 h 158"/>
                <a:gd name="T68" fmla="*/ 0 w 80"/>
                <a:gd name="T69" fmla="*/ 0 h 158"/>
                <a:gd name="T70" fmla="*/ 0 w 80"/>
                <a:gd name="T71" fmla="*/ 0 h 158"/>
                <a:gd name="T72" fmla="*/ 0 w 80"/>
                <a:gd name="T73" fmla="*/ 0 h 158"/>
                <a:gd name="T74" fmla="*/ 0 w 80"/>
                <a:gd name="T75" fmla="*/ 0 h 158"/>
                <a:gd name="T76" fmla="*/ 0 w 80"/>
                <a:gd name="T77" fmla="*/ 0 h 158"/>
                <a:gd name="T78" fmla="*/ 0 w 80"/>
                <a:gd name="T79" fmla="*/ 0 h 158"/>
                <a:gd name="T80" fmla="*/ 0 w 80"/>
                <a:gd name="T81" fmla="*/ 0 h 158"/>
                <a:gd name="T82" fmla="*/ 0 w 80"/>
                <a:gd name="T83" fmla="*/ 0 h 158"/>
                <a:gd name="T84" fmla="*/ 0 w 80"/>
                <a:gd name="T85" fmla="*/ 0 h 158"/>
                <a:gd name="T86" fmla="*/ 0 w 80"/>
                <a:gd name="T87" fmla="*/ 0 h 158"/>
                <a:gd name="T88" fmla="*/ 0 w 80"/>
                <a:gd name="T89" fmla="*/ 0 h 158"/>
                <a:gd name="T90" fmla="*/ 0 w 80"/>
                <a:gd name="T91" fmla="*/ 0 h 158"/>
                <a:gd name="T92" fmla="*/ 0 w 80"/>
                <a:gd name="T93" fmla="*/ 0 h 158"/>
                <a:gd name="T94" fmla="*/ 0 w 80"/>
                <a:gd name="T95" fmla="*/ 0 h 158"/>
                <a:gd name="T96" fmla="*/ 0 w 80"/>
                <a:gd name="T97" fmla="*/ 0 h 158"/>
                <a:gd name="T98" fmla="*/ 0 w 80"/>
                <a:gd name="T99" fmla="*/ 0 h 158"/>
                <a:gd name="T100" fmla="*/ 0 w 80"/>
                <a:gd name="T101" fmla="*/ 0 h 158"/>
                <a:gd name="T102" fmla="*/ 0 w 80"/>
                <a:gd name="T103" fmla="*/ 0 h 158"/>
                <a:gd name="T104" fmla="*/ 0 w 80"/>
                <a:gd name="T105" fmla="*/ 0 h 15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0" h="158">
                  <a:moveTo>
                    <a:pt x="56" y="158"/>
                  </a:moveTo>
                  <a:lnTo>
                    <a:pt x="47" y="158"/>
                  </a:lnTo>
                  <a:lnTo>
                    <a:pt x="40" y="157"/>
                  </a:lnTo>
                  <a:lnTo>
                    <a:pt x="33" y="156"/>
                  </a:lnTo>
                  <a:lnTo>
                    <a:pt x="29" y="155"/>
                  </a:lnTo>
                  <a:lnTo>
                    <a:pt x="25" y="153"/>
                  </a:lnTo>
                  <a:lnTo>
                    <a:pt x="21" y="151"/>
                  </a:lnTo>
                  <a:lnTo>
                    <a:pt x="16" y="148"/>
                  </a:lnTo>
                  <a:lnTo>
                    <a:pt x="10" y="144"/>
                  </a:lnTo>
                  <a:lnTo>
                    <a:pt x="1" y="130"/>
                  </a:lnTo>
                  <a:lnTo>
                    <a:pt x="0" y="107"/>
                  </a:lnTo>
                  <a:lnTo>
                    <a:pt x="3" y="85"/>
                  </a:lnTo>
                  <a:lnTo>
                    <a:pt x="10" y="67"/>
                  </a:lnTo>
                  <a:lnTo>
                    <a:pt x="15" y="59"/>
                  </a:lnTo>
                  <a:lnTo>
                    <a:pt x="18" y="55"/>
                  </a:lnTo>
                  <a:lnTo>
                    <a:pt x="18" y="47"/>
                  </a:lnTo>
                  <a:lnTo>
                    <a:pt x="19" y="27"/>
                  </a:lnTo>
                  <a:lnTo>
                    <a:pt x="21" y="19"/>
                  </a:lnTo>
                  <a:lnTo>
                    <a:pt x="25" y="13"/>
                  </a:lnTo>
                  <a:lnTo>
                    <a:pt x="32" y="7"/>
                  </a:lnTo>
                  <a:lnTo>
                    <a:pt x="41" y="3"/>
                  </a:lnTo>
                  <a:lnTo>
                    <a:pt x="50" y="1"/>
                  </a:lnTo>
                  <a:lnTo>
                    <a:pt x="60" y="0"/>
                  </a:lnTo>
                  <a:lnTo>
                    <a:pt x="69" y="0"/>
                  </a:lnTo>
                  <a:lnTo>
                    <a:pt x="79" y="0"/>
                  </a:lnTo>
                  <a:lnTo>
                    <a:pt x="67" y="3"/>
                  </a:lnTo>
                  <a:lnTo>
                    <a:pt x="55" y="12"/>
                  </a:lnTo>
                  <a:lnTo>
                    <a:pt x="44" y="24"/>
                  </a:lnTo>
                  <a:lnTo>
                    <a:pt x="35" y="38"/>
                  </a:lnTo>
                  <a:lnTo>
                    <a:pt x="33" y="53"/>
                  </a:lnTo>
                  <a:lnTo>
                    <a:pt x="39" y="65"/>
                  </a:lnTo>
                  <a:lnTo>
                    <a:pt x="53" y="75"/>
                  </a:lnTo>
                  <a:lnTo>
                    <a:pt x="80" y="80"/>
                  </a:lnTo>
                  <a:lnTo>
                    <a:pt x="75" y="83"/>
                  </a:lnTo>
                  <a:lnTo>
                    <a:pt x="68" y="85"/>
                  </a:lnTo>
                  <a:lnTo>
                    <a:pt x="62" y="86"/>
                  </a:lnTo>
                  <a:lnTo>
                    <a:pt x="56" y="87"/>
                  </a:lnTo>
                  <a:lnTo>
                    <a:pt x="49" y="87"/>
                  </a:lnTo>
                  <a:lnTo>
                    <a:pt x="43" y="87"/>
                  </a:lnTo>
                  <a:lnTo>
                    <a:pt x="36" y="86"/>
                  </a:lnTo>
                  <a:lnTo>
                    <a:pt x="30" y="84"/>
                  </a:lnTo>
                  <a:lnTo>
                    <a:pt x="34" y="93"/>
                  </a:lnTo>
                  <a:lnTo>
                    <a:pt x="42" y="99"/>
                  </a:lnTo>
                  <a:lnTo>
                    <a:pt x="50" y="103"/>
                  </a:lnTo>
                  <a:lnTo>
                    <a:pt x="57" y="104"/>
                  </a:lnTo>
                  <a:lnTo>
                    <a:pt x="49" y="106"/>
                  </a:lnTo>
                  <a:lnTo>
                    <a:pt x="41" y="112"/>
                  </a:lnTo>
                  <a:lnTo>
                    <a:pt x="34" y="118"/>
                  </a:lnTo>
                  <a:lnTo>
                    <a:pt x="29" y="126"/>
                  </a:lnTo>
                  <a:lnTo>
                    <a:pt x="28" y="134"/>
                  </a:lnTo>
                  <a:lnTo>
                    <a:pt x="32" y="144"/>
                  </a:lnTo>
                  <a:lnTo>
                    <a:pt x="41" y="152"/>
                  </a:lnTo>
                  <a:lnTo>
                    <a:pt x="56"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160">
              <a:extLst>
                <a:ext uri="{FF2B5EF4-FFF2-40B4-BE49-F238E27FC236}">
                  <a16:creationId xmlns:a16="http://schemas.microsoft.com/office/drawing/2014/main" id="{6608F02A-C710-4E6D-B287-61BDA8BCA5AE}"/>
                </a:ext>
              </a:extLst>
            </p:cNvPr>
            <p:cNvSpPr>
              <a:spLocks noChangeArrowheads="1"/>
            </p:cNvSpPr>
            <p:nvPr/>
          </p:nvSpPr>
          <p:spPr bwMode="auto">
            <a:xfrm>
              <a:off x="704" y="4157"/>
              <a:ext cx="14" cy="13"/>
            </a:xfrm>
            <a:custGeom>
              <a:avLst/>
              <a:gdLst>
                <a:gd name="T0" fmla="*/ 0 w 35"/>
                <a:gd name="T1" fmla="*/ 0 h 38"/>
                <a:gd name="T2" fmla="*/ 0 w 35"/>
                <a:gd name="T3" fmla="*/ 0 h 38"/>
                <a:gd name="T4" fmla="*/ 0 w 35"/>
                <a:gd name="T5" fmla="*/ 0 h 38"/>
                <a:gd name="T6" fmla="*/ 0 w 35"/>
                <a:gd name="T7" fmla="*/ 0 h 38"/>
                <a:gd name="T8" fmla="*/ 0 w 35"/>
                <a:gd name="T9" fmla="*/ 0 h 38"/>
                <a:gd name="T10" fmla="*/ 0 w 35"/>
                <a:gd name="T11" fmla="*/ 0 h 38"/>
                <a:gd name="T12" fmla="*/ 0 w 35"/>
                <a:gd name="T13" fmla="*/ 0 h 38"/>
                <a:gd name="T14" fmla="*/ 0 w 35"/>
                <a:gd name="T15" fmla="*/ 0 h 38"/>
                <a:gd name="T16" fmla="*/ 0 w 35"/>
                <a:gd name="T17" fmla="*/ 0 h 38"/>
                <a:gd name="T18" fmla="*/ 0 w 35"/>
                <a:gd name="T19" fmla="*/ 0 h 38"/>
                <a:gd name="T20" fmla="*/ 0 w 35"/>
                <a:gd name="T21" fmla="*/ 0 h 38"/>
                <a:gd name="T22" fmla="*/ 0 w 35"/>
                <a:gd name="T23" fmla="*/ 0 h 38"/>
                <a:gd name="T24" fmla="*/ 0 w 35"/>
                <a:gd name="T25" fmla="*/ 0 h 38"/>
                <a:gd name="T26" fmla="*/ 0 w 35"/>
                <a:gd name="T27" fmla="*/ 0 h 38"/>
                <a:gd name="T28" fmla="*/ 0 w 35"/>
                <a:gd name="T29" fmla="*/ 0 h 38"/>
                <a:gd name="T30" fmla="*/ 0 w 35"/>
                <a:gd name="T31" fmla="*/ 0 h 38"/>
                <a:gd name="T32" fmla="*/ 0 w 35"/>
                <a:gd name="T33" fmla="*/ 0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38">
                  <a:moveTo>
                    <a:pt x="35" y="29"/>
                  </a:moveTo>
                  <a:lnTo>
                    <a:pt x="33" y="32"/>
                  </a:lnTo>
                  <a:lnTo>
                    <a:pt x="29" y="35"/>
                  </a:lnTo>
                  <a:lnTo>
                    <a:pt x="24" y="37"/>
                  </a:lnTo>
                  <a:lnTo>
                    <a:pt x="19" y="37"/>
                  </a:lnTo>
                  <a:lnTo>
                    <a:pt x="13" y="38"/>
                  </a:lnTo>
                  <a:lnTo>
                    <a:pt x="8" y="37"/>
                  </a:lnTo>
                  <a:lnTo>
                    <a:pt x="4" y="36"/>
                  </a:lnTo>
                  <a:lnTo>
                    <a:pt x="0" y="34"/>
                  </a:lnTo>
                  <a:lnTo>
                    <a:pt x="0" y="26"/>
                  </a:lnTo>
                  <a:lnTo>
                    <a:pt x="1" y="17"/>
                  </a:lnTo>
                  <a:lnTo>
                    <a:pt x="4" y="8"/>
                  </a:lnTo>
                  <a:lnTo>
                    <a:pt x="8" y="2"/>
                  </a:lnTo>
                  <a:lnTo>
                    <a:pt x="13" y="0"/>
                  </a:lnTo>
                  <a:lnTo>
                    <a:pt x="19" y="2"/>
                  </a:lnTo>
                  <a:lnTo>
                    <a:pt x="26" y="11"/>
                  </a:lnTo>
                  <a:lnTo>
                    <a:pt x="3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161">
              <a:extLst>
                <a:ext uri="{FF2B5EF4-FFF2-40B4-BE49-F238E27FC236}">
                  <a16:creationId xmlns:a16="http://schemas.microsoft.com/office/drawing/2014/main" id="{86CD9EA0-303B-4963-82C1-6D4E3416B113}"/>
                </a:ext>
              </a:extLst>
            </p:cNvPr>
            <p:cNvSpPr>
              <a:spLocks noChangeArrowheads="1"/>
            </p:cNvSpPr>
            <p:nvPr/>
          </p:nvSpPr>
          <p:spPr bwMode="auto">
            <a:xfrm>
              <a:off x="728" y="4153"/>
              <a:ext cx="10" cy="12"/>
            </a:xfrm>
            <a:custGeom>
              <a:avLst/>
              <a:gdLst>
                <a:gd name="T0" fmla="*/ 0 w 28"/>
                <a:gd name="T1" fmla="*/ 0 h 35"/>
                <a:gd name="T2" fmla="*/ 0 w 28"/>
                <a:gd name="T3" fmla="*/ 0 h 35"/>
                <a:gd name="T4" fmla="*/ 0 w 28"/>
                <a:gd name="T5" fmla="*/ 0 h 35"/>
                <a:gd name="T6" fmla="*/ 0 w 28"/>
                <a:gd name="T7" fmla="*/ 0 h 35"/>
                <a:gd name="T8" fmla="*/ 0 w 28"/>
                <a:gd name="T9" fmla="*/ 0 h 35"/>
                <a:gd name="T10" fmla="*/ 0 w 28"/>
                <a:gd name="T11" fmla="*/ 0 h 35"/>
                <a:gd name="T12" fmla="*/ 0 w 28"/>
                <a:gd name="T13" fmla="*/ 0 h 35"/>
                <a:gd name="T14" fmla="*/ 0 w 28"/>
                <a:gd name="T15" fmla="*/ 0 h 35"/>
                <a:gd name="T16" fmla="*/ 0 w 28"/>
                <a:gd name="T17" fmla="*/ 0 h 35"/>
                <a:gd name="T18" fmla="*/ 0 w 28"/>
                <a:gd name="T19" fmla="*/ 0 h 35"/>
                <a:gd name="T20" fmla="*/ 0 w 28"/>
                <a:gd name="T21" fmla="*/ 0 h 35"/>
                <a:gd name="T22" fmla="*/ 0 w 28"/>
                <a:gd name="T23" fmla="*/ 0 h 35"/>
                <a:gd name="T24" fmla="*/ 0 w 28"/>
                <a:gd name="T25" fmla="*/ 0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35">
                  <a:moveTo>
                    <a:pt x="28" y="22"/>
                  </a:moveTo>
                  <a:lnTo>
                    <a:pt x="26" y="28"/>
                  </a:lnTo>
                  <a:lnTo>
                    <a:pt x="20" y="34"/>
                  </a:lnTo>
                  <a:lnTo>
                    <a:pt x="12" y="35"/>
                  </a:lnTo>
                  <a:lnTo>
                    <a:pt x="3" y="34"/>
                  </a:lnTo>
                  <a:lnTo>
                    <a:pt x="0" y="24"/>
                  </a:lnTo>
                  <a:lnTo>
                    <a:pt x="0" y="15"/>
                  </a:lnTo>
                  <a:lnTo>
                    <a:pt x="1" y="7"/>
                  </a:lnTo>
                  <a:lnTo>
                    <a:pt x="4" y="2"/>
                  </a:lnTo>
                  <a:lnTo>
                    <a:pt x="8" y="0"/>
                  </a:lnTo>
                  <a:lnTo>
                    <a:pt x="13" y="2"/>
                  </a:lnTo>
                  <a:lnTo>
                    <a:pt x="20" y="9"/>
                  </a:lnTo>
                  <a:lnTo>
                    <a:pt x="28"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162">
              <a:extLst>
                <a:ext uri="{FF2B5EF4-FFF2-40B4-BE49-F238E27FC236}">
                  <a16:creationId xmlns:a16="http://schemas.microsoft.com/office/drawing/2014/main" id="{B885C3C9-B244-4BAA-8ABB-15E54B76A35D}"/>
                </a:ext>
              </a:extLst>
            </p:cNvPr>
            <p:cNvSpPr>
              <a:spLocks noChangeArrowheads="1"/>
            </p:cNvSpPr>
            <p:nvPr/>
          </p:nvSpPr>
          <p:spPr bwMode="auto">
            <a:xfrm>
              <a:off x="719" y="4153"/>
              <a:ext cx="15" cy="13"/>
            </a:xfrm>
            <a:custGeom>
              <a:avLst/>
              <a:gdLst>
                <a:gd name="T0" fmla="*/ 0 w 37"/>
                <a:gd name="T1" fmla="*/ 0 h 38"/>
                <a:gd name="T2" fmla="*/ 0 w 37"/>
                <a:gd name="T3" fmla="*/ 0 h 38"/>
                <a:gd name="T4" fmla="*/ 0 w 37"/>
                <a:gd name="T5" fmla="*/ 0 h 38"/>
                <a:gd name="T6" fmla="*/ 0 w 37"/>
                <a:gd name="T7" fmla="*/ 0 h 38"/>
                <a:gd name="T8" fmla="*/ 0 w 37"/>
                <a:gd name="T9" fmla="*/ 0 h 38"/>
                <a:gd name="T10" fmla="*/ 0 w 37"/>
                <a:gd name="T11" fmla="*/ 0 h 38"/>
                <a:gd name="T12" fmla="*/ 0 w 37"/>
                <a:gd name="T13" fmla="*/ 0 h 38"/>
                <a:gd name="T14" fmla="*/ 0 w 37"/>
                <a:gd name="T15" fmla="*/ 0 h 38"/>
                <a:gd name="T16" fmla="*/ 0 w 37"/>
                <a:gd name="T17" fmla="*/ 0 h 38"/>
                <a:gd name="T18" fmla="*/ 0 w 37"/>
                <a:gd name="T19" fmla="*/ 0 h 38"/>
                <a:gd name="T20" fmla="*/ 0 w 37"/>
                <a:gd name="T21" fmla="*/ 0 h 38"/>
                <a:gd name="T22" fmla="*/ 0 w 37"/>
                <a:gd name="T23" fmla="*/ 0 h 38"/>
                <a:gd name="T24" fmla="*/ 0 w 37"/>
                <a:gd name="T25" fmla="*/ 0 h 38"/>
                <a:gd name="T26" fmla="*/ 0 w 37"/>
                <a:gd name="T27" fmla="*/ 0 h 38"/>
                <a:gd name="T28" fmla="*/ 0 w 37"/>
                <a:gd name="T29" fmla="*/ 0 h 38"/>
                <a:gd name="T30" fmla="*/ 0 w 37"/>
                <a:gd name="T31" fmla="*/ 0 h 38"/>
                <a:gd name="T32" fmla="*/ 0 w 37"/>
                <a:gd name="T33" fmla="*/ 0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7" h="38">
                  <a:moveTo>
                    <a:pt x="37" y="29"/>
                  </a:moveTo>
                  <a:lnTo>
                    <a:pt x="36" y="32"/>
                  </a:lnTo>
                  <a:lnTo>
                    <a:pt x="33" y="34"/>
                  </a:lnTo>
                  <a:lnTo>
                    <a:pt x="28" y="36"/>
                  </a:lnTo>
                  <a:lnTo>
                    <a:pt x="22" y="37"/>
                  </a:lnTo>
                  <a:lnTo>
                    <a:pt x="17" y="38"/>
                  </a:lnTo>
                  <a:lnTo>
                    <a:pt x="11" y="38"/>
                  </a:lnTo>
                  <a:lnTo>
                    <a:pt x="6" y="37"/>
                  </a:lnTo>
                  <a:lnTo>
                    <a:pt x="1" y="36"/>
                  </a:lnTo>
                  <a:lnTo>
                    <a:pt x="0" y="27"/>
                  </a:lnTo>
                  <a:lnTo>
                    <a:pt x="1" y="16"/>
                  </a:lnTo>
                  <a:lnTo>
                    <a:pt x="4" y="8"/>
                  </a:lnTo>
                  <a:lnTo>
                    <a:pt x="8" y="2"/>
                  </a:lnTo>
                  <a:lnTo>
                    <a:pt x="14" y="0"/>
                  </a:lnTo>
                  <a:lnTo>
                    <a:pt x="20" y="3"/>
                  </a:lnTo>
                  <a:lnTo>
                    <a:pt x="29" y="12"/>
                  </a:lnTo>
                  <a:lnTo>
                    <a:pt x="37"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163">
              <a:extLst>
                <a:ext uri="{FF2B5EF4-FFF2-40B4-BE49-F238E27FC236}">
                  <a16:creationId xmlns:a16="http://schemas.microsoft.com/office/drawing/2014/main" id="{427FE795-7782-4578-B4A6-0B3DEAA236C5}"/>
                </a:ext>
              </a:extLst>
            </p:cNvPr>
            <p:cNvSpPr>
              <a:spLocks noChangeArrowheads="1"/>
            </p:cNvSpPr>
            <p:nvPr/>
          </p:nvSpPr>
          <p:spPr bwMode="auto">
            <a:xfrm>
              <a:off x="665" y="4016"/>
              <a:ext cx="64" cy="117"/>
            </a:xfrm>
            <a:custGeom>
              <a:avLst/>
              <a:gdLst>
                <a:gd name="T0" fmla="*/ 0 w 184"/>
                <a:gd name="T1" fmla="*/ 0 h 350"/>
                <a:gd name="T2" fmla="*/ 0 w 184"/>
                <a:gd name="T3" fmla="*/ 0 h 350"/>
                <a:gd name="T4" fmla="*/ 0 w 184"/>
                <a:gd name="T5" fmla="*/ 0 h 350"/>
                <a:gd name="T6" fmla="*/ 0 w 184"/>
                <a:gd name="T7" fmla="*/ 0 h 350"/>
                <a:gd name="T8" fmla="*/ 0 w 184"/>
                <a:gd name="T9" fmla="*/ 0 h 350"/>
                <a:gd name="T10" fmla="*/ 0 w 184"/>
                <a:gd name="T11" fmla="*/ 0 h 350"/>
                <a:gd name="T12" fmla="*/ 0 w 184"/>
                <a:gd name="T13" fmla="*/ 0 h 350"/>
                <a:gd name="T14" fmla="*/ 0 w 184"/>
                <a:gd name="T15" fmla="*/ 0 h 350"/>
                <a:gd name="T16" fmla="*/ 0 w 184"/>
                <a:gd name="T17" fmla="*/ 0 h 350"/>
                <a:gd name="T18" fmla="*/ 0 w 184"/>
                <a:gd name="T19" fmla="*/ 0 h 350"/>
                <a:gd name="T20" fmla="*/ 0 w 184"/>
                <a:gd name="T21" fmla="*/ 0 h 350"/>
                <a:gd name="T22" fmla="*/ 0 w 184"/>
                <a:gd name="T23" fmla="*/ 0 h 350"/>
                <a:gd name="T24" fmla="*/ 0 w 184"/>
                <a:gd name="T25" fmla="*/ 0 h 350"/>
                <a:gd name="T26" fmla="*/ 0 w 184"/>
                <a:gd name="T27" fmla="*/ 0 h 350"/>
                <a:gd name="T28" fmla="*/ 0 w 184"/>
                <a:gd name="T29" fmla="*/ 0 h 350"/>
                <a:gd name="T30" fmla="*/ 0 w 184"/>
                <a:gd name="T31" fmla="*/ 0 h 350"/>
                <a:gd name="T32" fmla="*/ 0 w 184"/>
                <a:gd name="T33" fmla="*/ 0 h 350"/>
                <a:gd name="T34" fmla="*/ 0 w 184"/>
                <a:gd name="T35" fmla="*/ 0 h 350"/>
                <a:gd name="T36" fmla="*/ 0 w 184"/>
                <a:gd name="T37" fmla="*/ 0 h 350"/>
                <a:gd name="T38" fmla="*/ 0 w 184"/>
                <a:gd name="T39" fmla="*/ 0 h 350"/>
                <a:gd name="T40" fmla="*/ 0 w 184"/>
                <a:gd name="T41" fmla="*/ 0 h 350"/>
                <a:gd name="T42" fmla="*/ 0 w 184"/>
                <a:gd name="T43" fmla="*/ 0 h 350"/>
                <a:gd name="T44" fmla="*/ 0 w 184"/>
                <a:gd name="T45" fmla="*/ 0 h 350"/>
                <a:gd name="T46" fmla="*/ 0 w 184"/>
                <a:gd name="T47" fmla="*/ 0 h 350"/>
                <a:gd name="T48" fmla="*/ 0 w 184"/>
                <a:gd name="T49" fmla="*/ 0 h 350"/>
                <a:gd name="T50" fmla="*/ 0 w 184"/>
                <a:gd name="T51" fmla="*/ 0 h 350"/>
                <a:gd name="T52" fmla="*/ 0 w 184"/>
                <a:gd name="T53" fmla="*/ 0 h 350"/>
                <a:gd name="T54" fmla="*/ 0 w 184"/>
                <a:gd name="T55" fmla="*/ 0 h 350"/>
                <a:gd name="T56" fmla="*/ 0 w 184"/>
                <a:gd name="T57" fmla="*/ 0 h 350"/>
                <a:gd name="T58" fmla="*/ 0 w 184"/>
                <a:gd name="T59" fmla="*/ 0 h 350"/>
                <a:gd name="T60" fmla="*/ 0 w 184"/>
                <a:gd name="T61" fmla="*/ 0 h 350"/>
                <a:gd name="T62" fmla="*/ 0 w 184"/>
                <a:gd name="T63" fmla="*/ 0 h 350"/>
                <a:gd name="T64" fmla="*/ 0 w 184"/>
                <a:gd name="T65" fmla="*/ 0 h 350"/>
                <a:gd name="T66" fmla="*/ 0 w 184"/>
                <a:gd name="T67" fmla="*/ 0 h 350"/>
                <a:gd name="T68" fmla="*/ 0 w 184"/>
                <a:gd name="T69" fmla="*/ 0 h 350"/>
                <a:gd name="T70" fmla="*/ 0 w 184"/>
                <a:gd name="T71" fmla="*/ 0 h 350"/>
                <a:gd name="T72" fmla="*/ 0 w 184"/>
                <a:gd name="T73" fmla="*/ 0 h 350"/>
                <a:gd name="T74" fmla="*/ 0 w 184"/>
                <a:gd name="T75" fmla="*/ 0 h 350"/>
                <a:gd name="T76" fmla="*/ 0 w 184"/>
                <a:gd name="T77" fmla="*/ 0 h 350"/>
                <a:gd name="T78" fmla="*/ 0 w 184"/>
                <a:gd name="T79" fmla="*/ 0 h 350"/>
                <a:gd name="T80" fmla="*/ 0 w 184"/>
                <a:gd name="T81" fmla="*/ 0 h 350"/>
                <a:gd name="T82" fmla="*/ 0 w 184"/>
                <a:gd name="T83" fmla="*/ 0 h 350"/>
                <a:gd name="T84" fmla="*/ 0 w 184"/>
                <a:gd name="T85" fmla="*/ 0 h 350"/>
                <a:gd name="T86" fmla="*/ 0 w 184"/>
                <a:gd name="T87" fmla="*/ 0 h 350"/>
                <a:gd name="T88" fmla="*/ 0 w 184"/>
                <a:gd name="T89" fmla="*/ 0 h 350"/>
                <a:gd name="T90" fmla="*/ 0 w 184"/>
                <a:gd name="T91" fmla="*/ 0 h 350"/>
                <a:gd name="T92" fmla="*/ 0 w 184"/>
                <a:gd name="T93" fmla="*/ 0 h 350"/>
                <a:gd name="T94" fmla="*/ 0 w 184"/>
                <a:gd name="T95" fmla="*/ 0 h 350"/>
                <a:gd name="T96" fmla="*/ 0 w 184"/>
                <a:gd name="T97" fmla="*/ 0 h 3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4" h="350">
                  <a:moveTo>
                    <a:pt x="165" y="26"/>
                  </a:moveTo>
                  <a:lnTo>
                    <a:pt x="159" y="19"/>
                  </a:lnTo>
                  <a:lnTo>
                    <a:pt x="151" y="14"/>
                  </a:lnTo>
                  <a:lnTo>
                    <a:pt x="142" y="9"/>
                  </a:lnTo>
                  <a:lnTo>
                    <a:pt x="132" y="5"/>
                  </a:lnTo>
                  <a:lnTo>
                    <a:pt x="119" y="2"/>
                  </a:lnTo>
                  <a:lnTo>
                    <a:pt x="106" y="0"/>
                  </a:lnTo>
                  <a:lnTo>
                    <a:pt x="89" y="2"/>
                  </a:lnTo>
                  <a:lnTo>
                    <a:pt x="72" y="5"/>
                  </a:lnTo>
                  <a:lnTo>
                    <a:pt x="58" y="10"/>
                  </a:lnTo>
                  <a:lnTo>
                    <a:pt x="43" y="19"/>
                  </a:lnTo>
                  <a:lnTo>
                    <a:pt x="28" y="32"/>
                  </a:lnTo>
                  <a:lnTo>
                    <a:pt x="15" y="49"/>
                  </a:lnTo>
                  <a:lnTo>
                    <a:pt x="5" y="68"/>
                  </a:lnTo>
                  <a:lnTo>
                    <a:pt x="0" y="89"/>
                  </a:lnTo>
                  <a:lnTo>
                    <a:pt x="0" y="112"/>
                  </a:lnTo>
                  <a:lnTo>
                    <a:pt x="8" y="137"/>
                  </a:lnTo>
                  <a:lnTo>
                    <a:pt x="24" y="172"/>
                  </a:lnTo>
                  <a:lnTo>
                    <a:pt x="38" y="202"/>
                  </a:lnTo>
                  <a:lnTo>
                    <a:pt x="48" y="228"/>
                  </a:lnTo>
                  <a:lnTo>
                    <a:pt x="55" y="251"/>
                  </a:lnTo>
                  <a:lnTo>
                    <a:pt x="62" y="271"/>
                  </a:lnTo>
                  <a:lnTo>
                    <a:pt x="65" y="288"/>
                  </a:lnTo>
                  <a:lnTo>
                    <a:pt x="68" y="303"/>
                  </a:lnTo>
                  <a:lnTo>
                    <a:pt x="71" y="317"/>
                  </a:lnTo>
                  <a:lnTo>
                    <a:pt x="72" y="324"/>
                  </a:lnTo>
                  <a:lnTo>
                    <a:pt x="75" y="332"/>
                  </a:lnTo>
                  <a:lnTo>
                    <a:pt x="78" y="337"/>
                  </a:lnTo>
                  <a:lnTo>
                    <a:pt x="83" y="342"/>
                  </a:lnTo>
                  <a:lnTo>
                    <a:pt x="91" y="346"/>
                  </a:lnTo>
                  <a:lnTo>
                    <a:pt x="102" y="349"/>
                  </a:lnTo>
                  <a:lnTo>
                    <a:pt x="115" y="350"/>
                  </a:lnTo>
                  <a:lnTo>
                    <a:pt x="132" y="350"/>
                  </a:lnTo>
                  <a:lnTo>
                    <a:pt x="151" y="347"/>
                  </a:lnTo>
                  <a:lnTo>
                    <a:pt x="165" y="340"/>
                  </a:lnTo>
                  <a:lnTo>
                    <a:pt x="175" y="329"/>
                  </a:lnTo>
                  <a:lnTo>
                    <a:pt x="180" y="315"/>
                  </a:lnTo>
                  <a:lnTo>
                    <a:pt x="183" y="301"/>
                  </a:lnTo>
                  <a:lnTo>
                    <a:pt x="184" y="284"/>
                  </a:lnTo>
                  <a:lnTo>
                    <a:pt x="184" y="268"/>
                  </a:lnTo>
                  <a:lnTo>
                    <a:pt x="183" y="252"/>
                  </a:lnTo>
                  <a:lnTo>
                    <a:pt x="182" y="210"/>
                  </a:lnTo>
                  <a:lnTo>
                    <a:pt x="179" y="158"/>
                  </a:lnTo>
                  <a:lnTo>
                    <a:pt x="177" y="111"/>
                  </a:lnTo>
                  <a:lnTo>
                    <a:pt x="178" y="84"/>
                  </a:lnTo>
                  <a:lnTo>
                    <a:pt x="179" y="75"/>
                  </a:lnTo>
                  <a:lnTo>
                    <a:pt x="178" y="60"/>
                  </a:lnTo>
                  <a:lnTo>
                    <a:pt x="174" y="43"/>
                  </a:lnTo>
                  <a:lnTo>
                    <a:pt x="165" y="26"/>
                  </a:lnTo>
                  <a:close/>
                </a:path>
              </a:pathLst>
            </a:custGeom>
            <a:solidFill>
              <a:srgbClr val="B5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164">
              <a:extLst>
                <a:ext uri="{FF2B5EF4-FFF2-40B4-BE49-F238E27FC236}">
                  <a16:creationId xmlns:a16="http://schemas.microsoft.com/office/drawing/2014/main" id="{AF99754C-789A-499D-A45A-4C6744D26EE8}"/>
                </a:ext>
              </a:extLst>
            </p:cNvPr>
            <p:cNvSpPr>
              <a:spLocks noChangeArrowheads="1"/>
            </p:cNvSpPr>
            <p:nvPr/>
          </p:nvSpPr>
          <p:spPr bwMode="auto">
            <a:xfrm>
              <a:off x="667" y="4017"/>
              <a:ext cx="44" cy="115"/>
            </a:xfrm>
            <a:custGeom>
              <a:avLst/>
              <a:gdLst>
                <a:gd name="T0" fmla="*/ 0 w 132"/>
                <a:gd name="T1" fmla="*/ 0 h 345"/>
                <a:gd name="T2" fmla="*/ 0 w 132"/>
                <a:gd name="T3" fmla="*/ 0 h 345"/>
                <a:gd name="T4" fmla="*/ 0 w 132"/>
                <a:gd name="T5" fmla="*/ 0 h 345"/>
                <a:gd name="T6" fmla="*/ 0 w 132"/>
                <a:gd name="T7" fmla="*/ 0 h 345"/>
                <a:gd name="T8" fmla="*/ 0 w 132"/>
                <a:gd name="T9" fmla="*/ 0 h 345"/>
                <a:gd name="T10" fmla="*/ 0 w 132"/>
                <a:gd name="T11" fmla="*/ 0 h 345"/>
                <a:gd name="T12" fmla="*/ 0 w 132"/>
                <a:gd name="T13" fmla="*/ 0 h 345"/>
                <a:gd name="T14" fmla="*/ 0 w 132"/>
                <a:gd name="T15" fmla="*/ 0 h 345"/>
                <a:gd name="T16" fmla="*/ 0 w 132"/>
                <a:gd name="T17" fmla="*/ 0 h 345"/>
                <a:gd name="T18" fmla="*/ 0 w 132"/>
                <a:gd name="T19" fmla="*/ 0 h 345"/>
                <a:gd name="T20" fmla="*/ 0 w 132"/>
                <a:gd name="T21" fmla="*/ 0 h 345"/>
                <a:gd name="T22" fmla="*/ 0 w 132"/>
                <a:gd name="T23" fmla="*/ 0 h 345"/>
                <a:gd name="T24" fmla="*/ 0 w 132"/>
                <a:gd name="T25" fmla="*/ 0 h 345"/>
                <a:gd name="T26" fmla="*/ 0 w 132"/>
                <a:gd name="T27" fmla="*/ 0 h 345"/>
                <a:gd name="T28" fmla="*/ 0 w 132"/>
                <a:gd name="T29" fmla="*/ 0 h 345"/>
                <a:gd name="T30" fmla="*/ 0 w 132"/>
                <a:gd name="T31" fmla="*/ 0 h 345"/>
                <a:gd name="T32" fmla="*/ 0 w 132"/>
                <a:gd name="T33" fmla="*/ 0 h 345"/>
                <a:gd name="T34" fmla="*/ 0 w 132"/>
                <a:gd name="T35" fmla="*/ 0 h 345"/>
                <a:gd name="T36" fmla="*/ 0 w 132"/>
                <a:gd name="T37" fmla="*/ 0 h 345"/>
                <a:gd name="T38" fmla="*/ 0 w 132"/>
                <a:gd name="T39" fmla="*/ 0 h 345"/>
                <a:gd name="T40" fmla="*/ 0 w 132"/>
                <a:gd name="T41" fmla="*/ 0 h 345"/>
                <a:gd name="T42" fmla="*/ 0 w 132"/>
                <a:gd name="T43" fmla="*/ 0 h 345"/>
                <a:gd name="T44" fmla="*/ 0 w 132"/>
                <a:gd name="T45" fmla="*/ 0 h 345"/>
                <a:gd name="T46" fmla="*/ 0 w 132"/>
                <a:gd name="T47" fmla="*/ 0 h 345"/>
                <a:gd name="T48" fmla="*/ 0 w 132"/>
                <a:gd name="T49" fmla="*/ 0 h 345"/>
                <a:gd name="T50" fmla="*/ 0 w 132"/>
                <a:gd name="T51" fmla="*/ 0 h 345"/>
                <a:gd name="T52" fmla="*/ 0 w 132"/>
                <a:gd name="T53" fmla="*/ 0 h 345"/>
                <a:gd name="T54" fmla="*/ 0 w 132"/>
                <a:gd name="T55" fmla="*/ 0 h 345"/>
                <a:gd name="T56" fmla="*/ 0 w 132"/>
                <a:gd name="T57" fmla="*/ 0 h 345"/>
                <a:gd name="T58" fmla="*/ 0 w 132"/>
                <a:gd name="T59" fmla="*/ 0 h 345"/>
                <a:gd name="T60" fmla="*/ 0 w 132"/>
                <a:gd name="T61" fmla="*/ 0 h 345"/>
                <a:gd name="T62" fmla="*/ 0 w 132"/>
                <a:gd name="T63" fmla="*/ 0 h 345"/>
                <a:gd name="T64" fmla="*/ 0 w 132"/>
                <a:gd name="T65" fmla="*/ 0 h 345"/>
                <a:gd name="T66" fmla="*/ 0 w 132"/>
                <a:gd name="T67" fmla="*/ 0 h 345"/>
                <a:gd name="T68" fmla="*/ 0 w 132"/>
                <a:gd name="T69" fmla="*/ 0 h 345"/>
                <a:gd name="T70" fmla="*/ 0 w 132"/>
                <a:gd name="T71" fmla="*/ 0 h 345"/>
                <a:gd name="T72" fmla="*/ 0 w 132"/>
                <a:gd name="T73" fmla="*/ 0 h 345"/>
                <a:gd name="T74" fmla="*/ 0 w 132"/>
                <a:gd name="T75" fmla="*/ 0 h 345"/>
                <a:gd name="T76" fmla="*/ 0 w 132"/>
                <a:gd name="T77" fmla="*/ 0 h 345"/>
                <a:gd name="T78" fmla="*/ 0 w 132"/>
                <a:gd name="T79" fmla="*/ 0 h 345"/>
                <a:gd name="T80" fmla="*/ 0 w 132"/>
                <a:gd name="T81" fmla="*/ 0 h 345"/>
                <a:gd name="T82" fmla="*/ 0 w 132"/>
                <a:gd name="T83" fmla="*/ 0 h 345"/>
                <a:gd name="T84" fmla="*/ 0 w 132"/>
                <a:gd name="T85" fmla="*/ 0 h 345"/>
                <a:gd name="T86" fmla="*/ 0 w 132"/>
                <a:gd name="T87" fmla="*/ 0 h 345"/>
                <a:gd name="T88" fmla="*/ 0 w 132"/>
                <a:gd name="T89" fmla="*/ 0 h 345"/>
                <a:gd name="T90" fmla="*/ 0 w 132"/>
                <a:gd name="T91" fmla="*/ 0 h 345"/>
                <a:gd name="T92" fmla="*/ 0 w 132"/>
                <a:gd name="T93" fmla="*/ 0 h 345"/>
                <a:gd name="T94" fmla="*/ 0 w 132"/>
                <a:gd name="T95" fmla="*/ 0 h 345"/>
                <a:gd name="T96" fmla="*/ 0 w 132"/>
                <a:gd name="T97" fmla="*/ 0 h 345"/>
                <a:gd name="T98" fmla="*/ 0 w 132"/>
                <a:gd name="T99" fmla="*/ 0 h 345"/>
                <a:gd name="T100" fmla="*/ 0 w 132"/>
                <a:gd name="T101" fmla="*/ 0 h 345"/>
                <a:gd name="T102" fmla="*/ 0 w 132"/>
                <a:gd name="T103" fmla="*/ 0 h 345"/>
                <a:gd name="T104" fmla="*/ 0 w 132"/>
                <a:gd name="T105" fmla="*/ 0 h 3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 h="345">
                  <a:moveTo>
                    <a:pt x="71" y="312"/>
                  </a:moveTo>
                  <a:lnTo>
                    <a:pt x="68" y="298"/>
                  </a:lnTo>
                  <a:lnTo>
                    <a:pt x="65" y="283"/>
                  </a:lnTo>
                  <a:lnTo>
                    <a:pt x="62" y="266"/>
                  </a:lnTo>
                  <a:lnTo>
                    <a:pt x="55" y="246"/>
                  </a:lnTo>
                  <a:lnTo>
                    <a:pt x="48" y="223"/>
                  </a:lnTo>
                  <a:lnTo>
                    <a:pt x="38" y="197"/>
                  </a:lnTo>
                  <a:lnTo>
                    <a:pt x="24" y="167"/>
                  </a:lnTo>
                  <a:lnTo>
                    <a:pt x="8" y="132"/>
                  </a:lnTo>
                  <a:lnTo>
                    <a:pt x="0" y="107"/>
                  </a:lnTo>
                  <a:lnTo>
                    <a:pt x="0" y="84"/>
                  </a:lnTo>
                  <a:lnTo>
                    <a:pt x="5" y="63"/>
                  </a:lnTo>
                  <a:lnTo>
                    <a:pt x="15" y="44"/>
                  </a:lnTo>
                  <a:lnTo>
                    <a:pt x="28" y="27"/>
                  </a:lnTo>
                  <a:lnTo>
                    <a:pt x="43" y="14"/>
                  </a:lnTo>
                  <a:lnTo>
                    <a:pt x="58" y="5"/>
                  </a:lnTo>
                  <a:lnTo>
                    <a:pt x="72" y="0"/>
                  </a:lnTo>
                  <a:lnTo>
                    <a:pt x="59" y="10"/>
                  </a:lnTo>
                  <a:lnTo>
                    <a:pt x="48" y="20"/>
                  </a:lnTo>
                  <a:lnTo>
                    <a:pt x="39" y="30"/>
                  </a:lnTo>
                  <a:lnTo>
                    <a:pt x="32" y="40"/>
                  </a:lnTo>
                  <a:lnTo>
                    <a:pt x="26" y="50"/>
                  </a:lnTo>
                  <a:lnTo>
                    <a:pt x="23" y="60"/>
                  </a:lnTo>
                  <a:lnTo>
                    <a:pt x="23" y="73"/>
                  </a:lnTo>
                  <a:lnTo>
                    <a:pt x="25" y="85"/>
                  </a:lnTo>
                  <a:lnTo>
                    <a:pt x="30" y="99"/>
                  </a:lnTo>
                  <a:lnTo>
                    <a:pt x="34" y="112"/>
                  </a:lnTo>
                  <a:lnTo>
                    <a:pt x="39" y="126"/>
                  </a:lnTo>
                  <a:lnTo>
                    <a:pt x="44" y="140"/>
                  </a:lnTo>
                  <a:lnTo>
                    <a:pt x="49" y="152"/>
                  </a:lnTo>
                  <a:lnTo>
                    <a:pt x="54" y="165"/>
                  </a:lnTo>
                  <a:lnTo>
                    <a:pt x="58" y="175"/>
                  </a:lnTo>
                  <a:lnTo>
                    <a:pt x="62" y="183"/>
                  </a:lnTo>
                  <a:lnTo>
                    <a:pt x="68" y="204"/>
                  </a:lnTo>
                  <a:lnTo>
                    <a:pt x="75" y="233"/>
                  </a:lnTo>
                  <a:lnTo>
                    <a:pt x="80" y="263"/>
                  </a:lnTo>
                  <a:lnTo>
                    <a:pt x="85" y="285"/>
                  </a:lnTo>
                  <a:lnTo>
                    <a:pt x="87" y="296"/>
                  </a:lnTo>
                  <a:lnTo>
                    <a:pt x="90" y="306"/>
                  </a:lnTo>
                  <a:lnTo>
                    <a:pt x="95" y="316"/>
                  </a:lnTo>
                  <a:lnTo>
                    <a:pt x="100" y="325"/>
                  </a:lnTo>
                  <a:lnTo>
                    <a:pt x="106" y="332"/>
                  </a:lnTo>
                  <a:lnTo>
                    <a:pt x="113" y="338"/>
                  </a:lnTo>
                  <a:lnTo>
                    <a:pt x="122" y="343"/>
                  </a:lnTo>
                  <a:lnTo>
                    <a:pt x="132" y="345"/>
                  </a:lnTo>
                  <a:lnTo>
                    <a:pt x="115" y="345"/>
                  </a:lnTo>
                  <a:lnTo>
                    <a:pt x="102" y="343"/>
                  </a:lnTo>
                  <a:lnTo>
                    <a:pt x="91" y="341"/>
                  </a:lnTo>
                  <a:lnTo>
                    <a:pt x="83" y="337"/>
                  </a:lnTo>
                  <a:lnTo>
                    <a:pt x="78" y="332"/>
                  </a:lnTo>
                  <a:lnTo>
                    <a:pt x="75" y="327"/>
                  </a:lnTo>
                  <a:lnTo>
                    <a:pt x="72" y="319"/>
                  </a:lnTo>
                  <a:lnTo>
                    <a:pt x="71" y="3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165">
              <a:extLst>
                <a:ext uri="{FF2B5EF4-FFF2-40B4-BE49-F238E27FC236}">
                  <a16:creationId xmlns:a16="http://schemas.microsoft.com/office/drawing/2014/main" id="{9BD0B450-6EA0-474A-9B09-169B71EA5A89}"/>
                </a:ext>
              </a:extLst>
            </p:cNvPr>
            <p:cNvSpPr>
              <a:spLocks noChangeArrowheads="1"/>
            </p:cNvSpPr>
            <p:nvPr/>
          </p:nvSpPr>
          <p:spPr bwMode="auto">
            <a:xfrm>
              <a:off x="591" y="3844"/>
              <a:ext cx="380" cy="251"/>
            </a:xfrm>
            <a:custGeom>
              <a:avLst/>
              <a:gdLst>
                <a:gd name="T0" fmla="*/ 1 w 1141"/>
                <a:gd name="T1" fmla="*/ 1 h 695"/>
                <a:gd name="T2" fmla="*/ 1 w 1141"/>
                <a:gd name="T3" fmla="*/ 1 h 695"/>
                <a:gd name="T4" fmla="*/ 1 w 1141"/>
                <a:gd name="T5" fmla="*/ 1 h 695"/>
                <a:gd name="T6" fmla="*/ 1 w 1141"/>
                <a:gd name="T7" fmla="*/ 1 h 695"/>
                <a:gd name="T8" fmla="*/ 1 w 1141"/>
                <a:gd name="T9" fmla="*/ 1 h 695"/>
                <a:gd name="T10" fmla="*/ 0 w 1141"/>
                <a:gd name="T11" fmla="*/ 1 h 695"/>
                <a:gd name="T12" fmla="*/ 0 w 1141"/>
                <a:gd name="T13" fmla="*/ 1 h 695"/>
                <a:gd name="T14" fmla="*/ 0 w 1141"/>
                <a:gd name="T15" fmla="*/ 1 h 695"/>
                <a:gd name="T16" fmla="*/ 0 w 1141"/>
                <a:gd name="T17" fmla="*/ 1 h 695"/>
                <a:gd name="T18" fmla="*/ 0 w 1141"/>
                <a:gd name="T19" fmla="*/ 1 h 695"/>
                <a:gd name="T20" fmla="*/ 0 w 1141"/>
                <a:gd name="T21" fmla="*/ 1 h 695"/>
                <a:gd name="T22" fmla="*/ 0 w 1141"/>
                <a:gd name="T23" fmla="*/ 1 h 695"/>
                <a:gd name="T24" fmla="*/ 0 w 1141"/>
                <a:gd name="T25" fmla="*/ 1 h 695"/>
                <a:gd name="T26" fmla="*/ 0 w 1141"/>
                <a:gd name="T27" fmla="*/ 0 h 695"/>
                <a:gd name="T28" fmla="*/ 0 w 1141"/>
                <a:gd name="T29" fmla="*/ 0 h 695"/>
                <a:gd name="T30" fmla="*/ 0 w 1141"/>
                <a:gd name="T31" fmla="*/ 0 h 695"/>
                <a:gd name="T32" fmla="*/ 0 w 1141"/>
                <a:gd name="T33" fmla="*/ 0 h 695"/>
                <a:gd name="T34" fmla="*/ 0 w 1141"/>
                <a:gd name="T35" fmla="*/ 0 h 695"/>
                <a:gd name="T36" fmla="*/ 0 w 1141"/>
                <a:gd name="T37" fmla="*/ 0 h 695"/>
                <a:gd name="T38" fmla="*/ 1 w 1141"/>
                <a:gd name="T39" fmla="*/ 0 h 695"/>
                <a:gd name="T40" fmla="*/ 1 w 1141"/>
                <a:gd name="T41" fmla="*/ 0 h 695"/>
                <a:gd name="T42" fmla="*/ 1 w 1141"/>
                <a:gd name="T43" fmla="*/ 0 h 695"/>
                <a:gd name="T44" fmla="*/ 1 w 1141"/>
                <a:gd name="T45" fmla="*/ 0 h 695"/>
                <a:gd name="T46" fmla="*/ 1 w 1141"/>
                <a:gd name="T47" fmla="*/ 0 h 695"/>
                <a:gd name="T48" fmla="*/ 1 w 1141"/>
                <a:gd name="T49" fmla="*/ 0 h 695"/>
                <a:gd name="T50" fmla="*/ 1 w 1141"/>
                <a:gd name="T51" fmla="*/ 0 h 695"/>
                <a:gd name="T52" fmla="*/ 1 w 1141"/>
                <a:gd name="T53" fmla="*/ 0 h 695"/>
                <a:gd name="T54" fmla="*/ 1 w 1141"/>
                <a:gd name="T55" fmla="*/ 0 h 695"/>
                <a:gd name="T56" fmla="*/ 1 w 1141"/>
                <a:gd name="T57" fmla="*/ 0 h 695"/>
                <a:gd name="T58" fmla="*/ 1 w 1141"/>
                <a:gd name="T59" fmla="*/ 0 h 695"/>
                <a:gd name="T60" fmla="*/ 1 w 1141"/>
                <a:gd name="T61" fmla="*/ 0 h 695"/>
                <a:gd name="T62" fmla="*/ 1 w 1141"/>
                <a:gd name="T63" fmla="*/ 0 h 695"/>
                <a:gd name="T64" fmla="*/ 1 w 1141"/>
                <a:gd name="T65" fmla="*/ 0 h 695"/>
                <a:gd name="T66" fmla="*/ 1 w 1141"/>
                <a:gd name="T67" fmla="*/ 0 h 695"/>
                <a:gd name="T68" fmla="*/ 1 w 1141"/>
                <a:gd name="T69" fmla="*/ 1 h 695"/>
                <a:gd name="T70" fmla="*/ 2 w 1141"/>
                <a:gd name="T71" fmla="*/ 1 h 695"/>
                <a:gd name="T72" fmla="*/ 2 w 1141"/>
                <a:gd name="T73" fmla="*/ 1 h 695"/>
                <a:gd name="T74" fmla="*/ 2 w 1141"/>
                <a:gd name="T75" fmla="*/ 1 h 695"/>
                <a:gd name="T76" fmla="*/ 2 w 1141"/>
                <a:gd name="T77" fmla="*/ 1 h 695"/>
                <a:gd name="T78" fmla="*/ 2 w 1141"/>
                <a:gd name="T79" fmla="*/ 1 h 695"/>
                <a:gd name="T80" fmla="*/ 1 w 1141"/>
                <a:gd name="T81" fmla="*/ 1 h 695"/>
                <a:gd name="T82" fmla="*/ 1 w 1141"/>
                <a:gd name="T83" fmla="*/ 1 h 695"/>
                <a:gd name="T84" fmla="*/ 1 w 1141"/>
                <a:gd name="T85" fmla="*/ 1 h 695"/>
                <a:gd name="T86" fmla="*/ 1 w 1141"/>
                <a:gd name="T87" fmla="*/ 1 h 695"/>
                <a:gd name="T88" fmla="*/ 1 w 1141"/>
                <a:gd name="T89" fmla="*/ 1 h 695"/>
                <a:gd name="T90" fmla="*/ 1 w 1141"/>
                <a:gd name="T91" fmla="*/ 1 h 695"/>
                <a:gd name="T92" fmla="*/ 1 w 1141"/>
                <a:gd name="T93" fmla="*/ 1 h 695"/>
                <a:gd name="T94" fmla="*/ 1 w 1141"/>
                <a:gd name="T95" fmla="*/ 1 h 695"/>
                <a:gd name="T96" fmla="*/ 1 w 1141"/>
                <a:gd name="T97" fmla="*/ 1 h 695"/>
                <a:gd name="T98" fmla="*/ 1 w 1141"/>
                <a:gd name="T99" fmla="*/ 1 h 695"/>
                <a:gd name="T100" fmla="*/ 1 w 1141"/>
                <a:gd name="T101" fmla="*/ 1 h 69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141" h="695">
                  <a:moveTo>
                    <a:pt x="652" y="668"/>
                  </a:moveTo>
                  <a:lnTo>
                    <a:pt x="646" y="670"/>
                  </a:lnTo>
                  <a:lnTo>
                    <a:pt x="637" y="672"/>
                  </a:lnTo>
                  <a:lnTo>
                    <a:pt x="629" y="674"/>
                  </a:lnTo>
                  <a:lnTo>
                    <a:pt x="619" y="677"/>
                  </a:lnTo>
                  <a:lnTo>
                    <a:pt x="606" y="679"/>
                  </a:lnTo>
                  <a:lnTo>
                    <a:pt x="593" y="682"/>
                  </a:lnTo>
                  <a:lnTo>
                    <a:pt x="578" y="684"/>
                  </a:lnTo>
                  <a:lnTo>
                    <a:pt x="561" y="686"/>
                  </a:lnTo>
                  <a:lnTo>
                    <a:pt x="542" y="688"/>
                  </a:lnTo>
                  <a:lnTo>
                    <a:pt x="521" y="691"/>
                  </a:lnTo>
                  <a:lnTo>
                    <a:pt x="498" y="693"/>
                  </a:lnTo>
                  <a:lnTo>
                    <a:pt x="472" y="694"/>
                  </a:lnTo>
                  <a:lnTo>
                    <a:pt x="445" y="695"/>
                  </a:lnTo>
                  <a:lnTo>
                    <a:pt x="414" y="695"/>
                  </a:lnTo>
                  <a:lnTo>
                    <a:pt x="381" y="694"/>
                  </a:lnTo>
                  <a:lnTo>
                    <a:pt x="346" y="693"/>
                  </a:lnTo>
                  <a:lnTo>
                    <a:pt x="299" y="688"/>
                  </a:lnTo>
                  <a:lnTo>
                    <a:pt x="257" y="682"/>
                  </a:lnTo>
                  <a:lnTo>
                    <a:pt x="219" y="673"/>
                  </a:lnTo>
                  <a:lnTo>
                    <a:pt x="186" y="661"/>
                  </a:lnTo>
                  <a:lnTo>
                    <a:pt x="159" y="647"/>
                  </a:lnTo>
                  <a:lnTo>
                    <a:pt x="134" y="632"/>
                  </a:lnTo>
                  <a:lnTo>
                    <a:pt x="112" y="615"/>
                  </a:lnTo>
                  <a:lnTo>
                    <a:pt x="95" y="599"/>
                  </a:lnTo>
                  <a:lnTo>
                    <a:pt x="79" y="581"/>
                  </a:lnTo>
                  <a:lnTo>
                    <a:pt x="67" y="564"/>
                  </a:lnTo>
                  <a:lnTo>
                    <a:pt x="57" y="546"/>
                  </a:lnTo>
                  <a:lnTo>
                    <a:pt x="49" y="531"/>
                  </a:lnTo>
                  <a:lnTo>
                    <a:pt x="43" y="516"/>
                  </a:lnTo>
                  <a:lnTo>
                    <a:pt x="38" y="503"/>
                  </a:lnTo>
                  <a:lnTo>
                    <a:pt x="34" y="491"/>
                  </a:lnTo>
                  <a:lnTo>
                    <a:pt x="31" y="483"/>
                  </a:lnTo>
                  <a:lnTo>
                    <a:pt x="24" y="465"/>
                  </a:lnTo>
                  <a:lnTo>
                    <a:pt x="16" y="438"/>
                  </a:lnTo>
                  <a:lnTo>
                    <a:pt x="9" y="406"/>
                  </a:lnTo>
                  <a:lnTo>
                    <a:pt x="3" y="369"/>
                  </a:lnTo>
                  <a:lnTo>
                    <a:pt x="0" y="329"/>
                  </a:lnTo>
                  <a:lnTo>
                    <a:pt x="0" y="287"/>
                  </a:lnTo>
                  <a:lnTo>
                    <a:pt x="5" y="246"/>
                  </a:lnTo>
                  <a:lnTo>
                    <a:pt x="15" y="205"/>
                  </a:lnTo>
                  <a:lnTo>
                    <a:pt x="26" y="176"/>
                  </a:lnTo>
                  <a:lnTo>
                    <a:pt x="40" y="150"/>
                  </a:lnTo>
                  <a:lnTo>
                    <a:pt x="54" y="127"/>
                  </a:lnTo>
                  <a:lnTo>
                    <a:pt x="71" y="106"/>
                  </a:lnTo>
                  <a:lnTo>
                    <a:pt x="89" y="87"/>
                  </a:lnTo>
                  <a:lnTo>
                    <a:pt x="109" y="70"/>
                  </a:lnTo>
                  <a:lnTo>
                    <a:pt x="130" y="56"/>
                  </a:lnTo>
                  <a:lnTo>
                    <a:pt x="151" y="44"/>
                  </a:lnTo>
                  <a:lnTo>
                    <a:pt x="174" y="33"/>
                  </a:lnTo>
                  <a:lnTo>
                    <a:pt x="197" y="24"/>
                  </a:lnTo>
                  <a:lnTo>
                    <a:pt x="221" y="17"/>
                  </a:lnTo>
                  <a:lnTo>
                    <a:pt x="245" y="11"/>
                  </a:lnTo>
                  <a:lnTo>
                    <a:pt x="270" y="7"/>
                  </a:lnTo>
                  <a:lnTo>
                    <a:pt x="296" y="3"/>
                  </a:lnTo>
                  <a:lnTo>
                    <a:pt x="321" y="1"/>
                  </a:lnTo>
                  <a:lnTo>
                    <a:pt x="345" y="0"/>
                  </a:lnTo>
                  <a:lnTo>
                    <a:pt x="370" y="0"/>
                  </a:lnTo>
                  <a:lnTo>
                    <a:pt x="394" y="1"/>
                  </a:lnTo>
                  <a:lnTo>
                    <a:pt x="419" y="3"/>
                  </a:lnTo>
                  <a:lnTo>
                    <a:pt x="441" y="7"/>
                  </a:lnTo>
                  <a:lnTo>
                    <a:pt x="465" y="10"/>
                  </a:lnTo>
                  <a:lnTo>
                    <a:pt x="487" y="14"/>
                  </a:lnTo>
                  <a:lnTo>
                    <a:pt x="508" y="18"/>
                  </a:lnTo>
                  <a:lnTo>
                    <a:pt x="529" y="23"/>
                  </a:lnTo>
                  <a:lnTo>
                    <a:pt x="548" y="27"/>
                  </a:lnTo>
                  <a:lnTo>
                    <a:pt x="566" y="32"/>
                  </a:lnTo>
                  <a:lnTo>
                    <a:pt x="583" y="37"/>
                  </a:lnTo>
                  <a:lnTo>
                    <a:pt x="598" y="43"/>
                  </a:lnTo>
                  <a:lnTo>
                    <a:pt x="612" y="47"/>
                  </a:lnTo>
                  <a:lnTo>
                    <a:pt x="624" y="51"/>
                  </a:lnTo>
                  <a:lnTo>
                    <a:pt x="633" y="55"/>
                  </a:lnTo>
                  <a:lnTo>
                    <a:pt x="642" y="58"/>
                  </a:lnTo>
                  <a:lnTo>
                    <a:pt x="648" y="60"/>
                  </a:lnTo>
                  <a:lnTo>
                    <a:pt x="657" y="63"/>
                  </a:lnTo>
                  <a:lnTo>
                    <a:pt x="666" y="67"/>
                  </a:lnTo>
                  <a:lnTo>
                    <a:pt x="679" y="72"/>
                  </a:lnTo>
                  <a:lnTo>
                    <a:pt x="691" y="76"/>
                  </a:lnTo>
                  <a:lnTo>
                    <a:pt x="705" y="82"/>
                  </a:lnTo>
                  <a:lnTo>
                    <a:pt x="720" y="89"/>
                  </a:lnTo>
                  <a:lnTo>
                    <a:pt x="735" y="97"/>
                  </a:lnTo>
                  <a:lnTo>
                    <a:pt x="753" y="107"/>
                  </a:lnTo>
                  <a:lnTo>
                    <a:pt x="774" y="119"/>
                  </a:lnTo>
                  <a:lnTo>
                    <a:pt x="796" y="131"/>
                  </a:lnTo>
                  <a:lnTo>
                    <a:pt x="820" y="144"/>
                  </a:lnTo>
                  <a:lnTo>
                    <a:pt x="843" y="157"/>
                  </a:lnTo>
                  <a:lnTo>
                    <a:pt x="864" y="167"/>
                  </a:lnTo>
                  <a:lnTo>
                    <a:pt x="884" y="178"/>
                  </a:lnTo>
                  <a:lnTo>
                    <a:pt x="898" y="184"/>
                  </a:lnTo>
                  <a:lnTo>
                    <a:pt x="910" y="188"/>
                  </a:lnTo>
                  <a:lnTo>
                    <a:pt x="922" y="191"/>
                  </a:lnTo>
                  <a:lnTo>
                    <a:pt x="934" y="194"/>
                  </a:lnTo>
                  <a:lnTo>
                    <a:pt x="947" y="196"/>
                  </a:lnTo>
                  <a:lnTo>
                    <a:pt x="959" y="199"/>
                  </a:lnTo>
                  <a:lnTo>
                    <a:pt x="973" y="202"/>
                  </a:lnTo>
                  <a:lnTo>
                    <a:pt x="986" y="205"/>
                  </a:lnTo>
                  <a:lnTo>
                    <a:pt x="1000" y="209"/>
                  </a:lnTo>
                  <a:lnTo>
                    <a:pt x="1012" y="213"/>
                  </a:lnTo>
                  <a:lnTo>
                    <a:pt x="1025" y="218"/>
                  </a:lnTo>
                  <a:lnTo>
                    <a:pt x="1038" y="224"/>
                  </a:lnTo>
                  <a:lnTo>
                    <a:pt x="1049" y="231"/>
                  </a:lnTo>
                  <a:lnTo>
                    <a:pt x="1062" y="241"/>
                  </a:lnTo>
                  <a:lnTo>
                    <a:pt x="1072" y="251"/>
                  </a:lnTo>
                  <a:lnTo>
                    <a:pt x="1082" y="263"/>
                  </a:lnTo>
                  <a:lnTo>
                    <a:pt x="1091" y="278"/>
                  </a:lnTo>
                  <a:lnTo>
                    <a:pt x="1100" y="293"/>
                  </a:lnTo>
                  <a:lnTo>
                    <a:pt x="1108" y="312"/>
                  </a:lnTo>
                  <a:lnTo>
                    <a:pt x="1117" y="335"/>
                  </a:lnTo>
                  <a:lnTo>
                    <a:pt x="1126" y="360"/>
                  </a:lnTo>
                  <a:lnTo>
                    <a:pt x="1133" y="387"/>
                  </a:lnTo>
                  <a:lnTo>
                    <a:pt x="1138" y="415"/>
                  </a:lnTo>
                  <a:lnTo>
                    <a:pt x="1141" y="443"/>
                  </a:lnTo>
                  <a:lnTo>
                    <a:pt x="1141" y="471"/>
                  </a:lnTo>
                  <a:lnTo>
                    <a:pt x="1140" y="486"/>
                  </a:lnTo>
                  <a:lnTo>
                    <a:pt x="1137" y="501"/>
                  </a:lnTo>
                  <a:lnTo>
                    <a:pt x="1133" y="514"/>
                  </a:lnTo>
                  <a:lnTo>
                    <a:pt x="1127" y="526"/>
                  </a:lnTo>
                  <a:lnTo>
                    <a:pt x="1119" y="539"/>
                  </a:lnTo>
                  <a:lnTo>
                    <a:pt x="1110" y="549"/>
                  </a:lnTo>
                  <a:lnTo>
                    <a:pt x="1100" y="558"/>
                  </a:lnTo>
                  <a:lnTo>
                    <a:pt x="1086" y="566"/>
                  </a:lnTo>
                  <a:lnTo>
                    <a:pt x="1052" y="582"/>
                  </a:lnTo>
                  <a:lnTo>
                    <a:pt x="1025" y="596"/>
                  </a:lnTo>
                  <a:lnTo>
                    <a:pt x="1007" y="606"/>
                  </a:lnTo>
                  <a:lnTo>
                    <a:pt x="992" y="614"/>
                  </a:lnTo>
                  <a:lnTo>
                    <a:pt x="983" y="620"/>
                  </a:lnTo>
                  <a:lnTo>
                    <a:pt x="976" y="626"/>
                  </a:lnTo>
                  <a:lnTo>
                    <a:pt x="969" y="630"/>
                  </a:lnTo>
                  <a:lnTo>
                    <a:pt x="962" y="635"/>
                  </a:lnTo>
                  <a:lnTo>
                    <a:pt x="955" y="640"/>
                  </a:lnTo>
                  <a:lnTo>
                    <a:pt x="946" y="644"/>
                  </a:lnTo>
                  <a:lnTo>
                    <a:pt x="937" y="648"/>
                  </a:lnTo>
                  <a:lnTo>
                    <a:pt x="925" y="651"/>
                  </a:lnTo>
                  <a:lnTo>
                    <a:pt x="913" y="654"/>
                  </a:lnTo>
                  <a:lnTo>
                    <a:pt x="898" y="655"/>
                  </a:lnTo>
                  <a:lnTo>
                    <a:pt x="883" y="654"/>
                  </a:lnTo>
                  <a:lnTo>
                    <a:pt x="864" y="652"/>
                  </a:lnTo>
                  <a:lnTo>
                    <a:pt x="854" y="651"/>
                  </a:lnTo>
                  <a:lnTo>
                    <a:pt x="843" y="650"/>
                  </a:lnTo>
                  <a:lnTo>
                    <a:pt x="830" y="649"/>
                  </a:lnTo>
                  <a:lnTo>
                    <a:pt x="817" y="649"/>
                  </a:lnTo>
                  <a:lnTo>
                    <a:pt x="803" y="649"/>
                  </a:lnTo>
                  <a:lnTo>
                    <a:pt x="788" y="650"/>
                  </a:lnTo>
                  <a:lnTo>
                    <a:pt x="774" y="650"/>
                  </a:lnTo>
                  <a:lnTo>
                    <a:pt x="758" y="651"/>
                  </a:lnTo>
                  <a:lnTo>
                    <a:pt x="744" y="652"/>
                  </a:lnTo>
                  <a:lnTo>
                    <a:pt x="729" y="654"/>
                  </a:lnTo>
                  <a:lnTo>
                    <a:pt x="715" y="655"/>
                  </a:lnTo>
                  <a:lnTo>
                    <a:pt x="700" y="658"/>
                  </a:lnTo>
                  <a:lnTo>
                    <a:pt x="687" y="660"/>
                  </a:lnTo>
                  <a:lnTo>
                    <a:pt x="675" y="663"/>
                  </a:lnTo>
                  <a:lnTo>
                    <a:pt x="662" y="665"/>
                  </a:lnTo>
                  <a:lnTo>
                    <a:pt x="652" y="668"/>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4" name="Freeform 166">
              <a:extLst>
                <a:ext uri="{FF2B5EF4-FFF2-40B4-BE49-F238E27FC236}">
                  <a16:creationId xmlns:a16="http://schemas.microsoft.com/office/drawing/2014/main" id="{F5237721-2C4D-405C-882F-B5098E7E39DD}"/>
                </a:ext>
              </a:extLst>
            </p:cNvPr>
            <p:cNvSpPr>
              <a:spLocks noChangeArrowheads="1"/>
            </p:cNvSpPr>
            <p:nvPr/>
          </p:nvSpPr>
          <p:spPr bwMode="auto">
            <a:xfrm>
              <a:off x="881" y="3780"/>
              <a:ext cx="325" cy="265"/>
            </a:xfrm>
            <a:custGeom>
              <a:avLst/>
              <a:gdLst>
                <a:gd name="T0" fmla="*/ 1 w 974"/>
                <a:gd name="T1" fmla="*/ 0 h 796"/>
                <a:gd name="T2" fmla="*/ 1 w 974"/>
                <a:gd name="T3" fmla="*/ 0 h 796"/>
                <a:gd name="T4" fmla="*/ 1 w 974"/>
                <a:gd name="T5" fmla="*/ 0 h 796"/>
                <a:gd name="T6" fmla="*/ 1 w 974"/>
                <a:gd name="T7" fmla="*/ 0 h 796"/>
                <a:gd name="T8" fmla="*/ 1 w 974"/>
                <a:gd name="T9" fmla="*/ 0 h 796"/>
                <a:gd name="T10" fmla="*/ 1 w 974"/>
                <a:gd name="T11" fmla="*/ 0 h 796"/>
                <a:gd name="T12" fmla="*/ 1 w 974"/>
                <a:gd name="T13" fmla="*/ 0 h 796"/>
                <a:gd name="T14" fmla="*/ 1 w 974"/>
                <a:gd name="T15" fmla="*/ 0 h 796"/>
                <a:gd name="T16" fmla="*/ 1 w 974"/>
                <a:gd name="T17" fmla="*/ 0 h 796"/>
                <a:gd name="T18" fmla="*/ 1 w 974"/>
                <a:gd name="T19" fmla="*/ 0 h 796"/>
                <a:gd name="T20" fmla="*/ 1 w 974"/>
                <a:gd name="T21" fmla="*/ 0 h 796"/>
                <a:gd name="T22" fmla="*/ 1 w 974"/>
                <a:gd name="T23" fmla="*/ 0 h 796"/>
                <a:gd name="T24" fmla="*/ 1 w 974"/>
                <a:gd name="T25" fmla="*/ 0 h 796"/>
                <a:gd name="T26" fmla="*/ 1 w 974"/>
                <a:gd name="T27" fmla="*/ 0 h 796"/>
                <a:gd name="T28" fmla="*/ 1 w 974"/>
                <a:gd name="T29" fmla="*/ 0 h 796"/>
                <a:gd name="T30" fmla="*/ 1 w 974"/>
                <a:gd name="T31" fmla="*/ 0 h 796"/>
                <a:gd name="T32" fmla="*/ 0 w 974"/>
                <a:gd name="T33" fmla="*/ 1 h 796"/>
                <a:gd name="T34" fmla="*/ 0 w 974"/>
                <a:gd name="T35" fmla="*/ 1 h 796"/>
                <a:gd name="T36" fmla="*/ 0 w 974"/>
                <a:gd name="T37" fmla="*/ 1 h 796"/>
                <a:gd name="T38" fmla="*/ 0 w 974"/>
                <a:gd name="T39" fmla="*/ 1 h 796"/>
                <a:gd name="T40" fmla="*/ 0 w 974"/>
                <a:gd name="T41" fmla="*/ 1 h 796"/>
                <a:gd name="T42" fmla="*/ 0 w 974"/>
                <a:gd name="T43" fmla="*/ 1 h 796"/>
                <a:gd name="T44" fmla="*/ 0 w 974"/>
                <a:gd name="T45" fmla="*/ 1 h 796"/>
                <a:gd name="T46" fmla="*/ 0 w 974"/>
                <a:gd name="T47" fmla="*/ 1 h 796"/>
                <a:gd name="T48" fmla="*/ 0 w 974"/>
                <a:gd name="T49" fmla="*/ 1 h 796"/>
                <a:gd name="T50" fmla="*/ 0 w 974"/>
                <a:gd name="T51" fmla="*/ 1 h 796"/>
                <a:gd name="T52" fmla="*/ 0 w 974"/>
                <a:gd name="T53" fmla="*/ 1 h 796"/>
                <a:gd name="T54" fmla="*/ 0 w 974"/>
                <a:gd name="T55" fmla="*/ 1 h 796"/>
                <a:gd name="T56" fmla="*/ 0 w 974"/>
                <a:gd name="T57" fmla="*/ 1 h 796"/>
                <a:gd name="T58" fmla="*/ 0 w 974"/>
                <a:gd name="T59" fmla="*/ 1 h 796"/>
                <a:gd name="T60" fmla="*/ 0 w 974"/>
                <a:gd name="T61" fmla="*/ 1 h 796"/>
                <a:gd name="T62" fmla="*/ 0 w 974"/>
                <a:gd name="T63" fmla="*/ 1 h 796"/>
                <a:gd name="T64" fmla="*/ 0 w 974"/>
                <a:gd name="T65" fmla="*/ 1 h 796"/>
                <a:gd name="T66" fmla="*/ 0 w 974"/>
                <a:gd name="T67" fmla="*/ 1 h 796"/>
                <a:gd name="T68" fmla="*/ 1 w 974"/>
                <a:gd name="T69" fmla="*/ 1 h 796"/>
                <a:gd name="T70" fmla="*/ 1 w 974"/>
                <a:gd name="T71" fmla="*/ 1 h 796"/>
                <a:gd name="T72" fmla="*/ 1 w 974"/>
                <a:gd name="T73" fmla="*/ 1 h 796"/>
                <a:gd name="T74" fmla="*/ 1 w 974"/>
                <a:gd name="T75" fmla="*/ 1 h 796"/>
                <a:gd name="T76" fmla="*/ 1 w 974"/>
                <a:gd name="T77" fmla="*/ 0 h 796"/>
                <a:gd name="T78" fmla="*/ 1 w 974"/>
                <a:gd name="T79" fmla="*/ 0 h 796"/>
                <a:gd name="T80" fmla="*/ 1 w 974"/>
                <a:gd name="T81" fmla="*/ 0 h 796"/>
                <a:gd name="T82" fmla="*/ 1 w 974"/>
                <a:gd name="T83" fmla="*/ 0 h 796"/>
                <a:gd name="T84" fmla="*/ 1 w 974"/>
                <a:gd name="T85" fmla="*/ 0 h 796"/>
                <a:gd name="T86" fmla="*/ 1 w 974"/>
                <a:gd name="T87" fmla="*/ 0 h 796"/>
                <a:gd name="T88" fmla="*/ 1 w 974"/>
                <a:gd name="T89" fmla="*/ 0 h 796"/>
                <a:gd name="T90" fmla="*/ 1 w 974"/>
                <a:gd name="T91" fmla="*/ 0 h 796"/>
                <a:gd name="T92" fmla="*/ 1 w 974"/>
                <a:gd name="T93" fmla="*/ 0 h 79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74" h="796">
                  <a:moveTo>
                    <a:pt x="897" y="128"/>
                  </a:moveTo>
                  <a:lnTo>
                    <a:pt x="909" y="128"/>
                  </a:lnTo>
                  <a:lnTo>
                    <a:pt x="922" y="127"/>
                  </a:lnTo>
                  <a:lnTo>
                    <a:pt x="933" y="124"/>
                  </a:lnTo>
                  <a:lnTo>
                    <a:pt x="944" y="120"/>
                  </a:lnTo>
                  <a:lnTo>
                    <a:pt x="954" y="114"/>
                  </a:lnTo>
                  <a:lnTo>
                    <a:pt x="961" y="105"/>
                  </a:lnTo>
                  <a:lnTo>
                    <a:pt x="968" y="96"/>
                  </a:lnTo>
                  <a:lnTo>
                    <a:pt x="972" y="85"/>
                  </a:lnTo>
                  <a:lnTo>
                    <a:pt x="974" y="72"/>
                  </a:lnTo>
                  <a:lnTo>
                    <a:pt x="974" y="61"/>
                  </a:lnTo>
                  <a:lnTo>
                    <a:pt x="971" y="50"/>
                  </a:lnTo>
                  <a:lnTo>
                    <a:pt x="967" y="38"/>
                  </a:lnTo>
                  <a:lnTo>
                    <a:pt x="960" y="29"/>
                  </a:lnTo>
                  <a:lnTo>
                    <a:pt x="952" y="21"/>
                  </a:lnTo>
                  <a:lnTo>
                    <a:pt x="941" y="14"/>
                  </a:lnTo>
                  <a:lnTo>
                    <a:pt x="930" y="9"/>
                  </a:lnTo>
                  <a:lnTo>
                    <a:pt x="920" y="7"/>
                  </a:lnTo>
                  <a:lnTo>
                    <a:pt x="907" y="4"/>
                  </a:lnTo>
                  <a:lnTo>
                    <a:pt x="892" y="2"/>
                  </a:lnTo>
                  <a:lnTo>
                    <a:pt x="875" y="1"/>
                  </a:lnTo>
                  <a:lnTo>
                    <a:pt x="857" y="0"/>
                  </a:lnTo>
                  <a:lnTo>
                    <a:pt x="836" y="1"/>
                  </a:lnTo>
                  <a:lnTo>
                    <a:pt x="814" y="2"/>
                  </a:lnTo>
                  <a:lnTo>
                    <a:pt x="792" y="5"/>
                  </a:lnTo>
                  <a:lnTo>
                    <a:pt x="779" y="7"/>
                  </a:lnTo>
                  <a:lnTo>
                    <a:pt x="766" y="10"/>
                  </a:lnTo>
                  <a:lnTo>
                    <a:pt x="751" y="15"/>
                  </a:lnTo>
                  <a:lnTo>
                    <a:pt x="736" y="20"/>
                  </a:lnTo>
                  <a:lnTo>
                    <a:pt x="719" y="27"/>
                  </a:lnTo>
                  <a:lnTo>
                    <a:pt x="702" y="34"/>
                  </a:lnTo>
                  <a:lnTo>
                    <a:pt x="684" y="43"/>
                  </a:lnTo>
                  <a:lnTo>
                    <a:pt x="666" y="53"/>
                  </a:lnTo>
                  <a:lnTo>
                    <a:pt x="646" y="65"/>
                  </a:lnTo>
                  <a:lnTo>
                    <a:pt x="627" y="78"/>
                  </a:lnTo>
                  <a:lnTo>
                    <a:pt x="606" y="92"/>
                  </a:lnTo>
                  <a:lnTo>
                    <a:pt x="585" y="108"/>
                  </a:lnTo>
                  <a:lnTo>
                    <a:pt x="565" y="126"/>
                  </a:lnTo>
                  <a:lnTo>
                    <a:pt x="544" y="145"/>
                  </a:lnTo>
                  <a:lnTo>
                    <a:pt x="522" y="165"/>
                  </a:lnTo>
                  <a:lnTo>
                    <a:pt x="502" y="188"/>
                  </a:lnTo>
                  <a:lnTo>
                    <a:pt x="481" y="212"/>
                  </a:lnTo>
                  <a:lnTo>
                    <a:pt x="462" y="234"/>
                  </a:lnTo>
                  <a:lnTo>
                    <a:pt x="444" y="256"/>
                  </a:lnTo>
                  <a:lnTo>
                    <a:pt x="426" y="278"/>
                  </a:lnTo>
                  <a:lnTo>
                    <a:pt x="409" y="299"/>
                  </a:lnTo>
                  <a:lnTo>
                    <a:pt x="392" y="319"/>
                  </a:lnTo>
                  <a:lnTo>
                    <a:pt x="376" y="339"/>
                  </a:lnTo>
                  <a:lnTo>
                    <a:pt x="359" y="356"/>
                  </a:lnTo>
                  <a:lnTo>
                    <a:pt x="343" y="374"/>
                  </a:lnTo>
                  <a:lnTo>
                    <a:pt x="327" y="389"/>
                  </a:lnTo>
                  <a:lnTo>
                    <a:pt x="310" y="405"/>
                  </a:lnTo>
                  <a:lnTo>
                    <a:pt x="293" y="418"/>
                  </a:lnTo>
                  <a:lnTo>
                    <a:pt x="276" y="429"/>
                  </a:lnTo>
                  <a:lnTo>
                    <a:pt x="257" y="440"/>
                  </a:lnTo>
                  <a:lnTo>
                    <a:pt x="239" y="449"/>
                  </a:lnTo>
                  <a:lnTo>
                    <a:pt x="218" y="456"/>
                  </a:lnTo>
                  <a:lnTo>
                    <a:pt x="183" y="466"/>
                  </a:lnTo>
                  <a:lnTo>
                    <a:pt x="159" y="473"/>
                  </a:lnTo>
                  <a:lnTo>
                    <a:pt x="143" y="476"/>
                  </a:lnTo>
                  <a:lnTo>
                    <a:pt x="131" y="477"/>
                  </a:lnTo>
                  <a:lnTo>
                    <a:pt x="124" y="476"/>
                  </a:lnTo>
                  <a:lnTo>
                    <a:pt x="116" y="475"/>
                  </a:lnTo>
                  <a:lnTo>
                    <a:pt x="105" y="475"/>
                  </a:lnTo>
                  <a:lnTo>
                    <a:pt x="91" y="476"/>
                  </a:lnTo>
                  <a:lnTo>
                    <a:pt x="74" y="480"/>
                  </a:lnTo>
                  <a:lnTo>
                    <a:pt x="56" y="489"/>
                  </a:lnTo>
                  <a:lnTo>
                    <a:pt x="39" y="503"/>
                  </a:lnTo>
                  <a:lnTo>
                    <a:pt x="24" y="520"/>
                  </a:lnTo>
                  <a:lnTo>
                    <a:pt x="12" y="543"/>
                  </a:lnTo>
                  <a:lnTo>
                    <a:pt x="3" y="570"/>
                  </a:lnTo>
                  <a:lnTo>
                    <a:pt x="0" y="602"/>
                  </a:lnTo>
                  <a:lnTo>
                    <a:pt x="4" y="638"/>
                  </a:lnTo>
                  <a:lnTo>
                    <a:pt x="6" y="647"/>
                  </a:lnTo>
                  <a:lnTo>
                    <a:pt x="8" y="657"/>
                  </a:lnTo>
                  <a:lnTo>
                    <a:pt x="12" y="668"/>
                  </a:lnTo>
                  <a:lnTo>
                    <a:pt x="16" y="678"/>
                  </a:lnTo>
                  <a:lnTo>
                    <a:pt x="25" y="701"/>
                  </a:lnTo>
                  <a:lnTo>
                    <a:pt x="35" y="720"/>
                  </a:lnTo>
                  <a:lnTo>
                    <a:pt x="46" y="738"/>
                  </a:lnTo>
                  <a:lnTo>
                    <a:pt x="57" y="752"/>
                  </a:lnTo>
                  <a:lnTo>
                    <a:pt x="68" y="765"/>
                  </a:lnTo>
                  <a:lnTo>
                    <a:pt x="81" y="774"/>
                  </a:lnTo>
                  <a:lnTo>
                    <a:pt x="92" y="782"/>
                  </a:lnTo>
                  <a:lnTo>
                    <a:pt x="104" y="787"/>
                  </a:lnTo>
                  <a:lnTo>
                    <a:pt x="116" y="792"/>
                  </a:lnTo>
                  <a:lnTo>
                    <a:pt x="128" y="795"/>
                  </a:lnTo>
                  <a:lnTo>
                    <a:pt x="139" y="796"/>
                  </a:lnTo>
                  <a:lnTo>
                    <a:pt x="150" y="796"/>
                  </a:lnTo>
                  <a:lnTo>
                    <a:pt x="160" y="795"/>
                  </a:lnTo>
                  <a:lnTo>
                    <a:pt x="170" y="792"/>
                  </a:lnTo>
                  <a:lnTo>
                    <a:pt x="179" y="789"/>
                  </a:lnTo>
                  <a:lnTo>
                    <a:pt x="187" y="786"/>
                  </a:lnTo>
                  <a:lnTo>
                    <a:pt x="203" y="777"/>
                  </a:lnTo>
                  <a:lnTo>
                    <a:pt x="222" y="764"/>
                  </a:lnTo>
                  <a:lnTo>
                    <a:pt x="242" y="748"/>
                  </a:lnTo>
                  <a:lnTo>
                    <a:pt x="261" y="731"/>
                  </a:lnTo>
                  <a:lnTo>
                    <a:pt x="281" y="712"/>
                  </a:lnTo>
                  <a:lnTo>
                    <a:pt x="299" y="693"/>
                  </a:lnTo>
                  <a:lnTo>
                    <a:pt x="316" y="677"/>
                  </a:lnTo>
                  <a:lnTo>
                    <a:pt x="330" y="662"/>
                  </a:lnTo>
                  <a:lnTo>
                    <a:pt x="345" y="647"/>
                  </a:lnTo>
                  <a:lnTo>
                    <a:pt x="360" y="629"/>
                  </a:lnTo>
                  <a:lnTo>
                    <a:pt x="376" y="610"/>
                  </a:lnTo>
                  <a:lnTo>
                    <a:pt x="390" y="588"/>
                  </a:lnTo>
                  <a:lnTo>
                    <a:pt x="405" y="567"/>
                  </a:lnTo>
                  <a:lnTo>
                    <a:pt x="418" y="544"/>
                  </a:lnTo>
                  <a:lnTo>
                    <a:pt x="431" y="520"/>
                  </a:lnTo>
                  <a:lnTo>
                    <a:pt x="442" y="496"/>
                  </a:lnTo>
                  <a:lnTo>
                    <a:pt x="446" y="487"/>
                  </a:lnTo>
                  <a:lnTo>
                    <a:pt x="452" y="476"/>
                  </a:lnTo>
                  <a:lnTo>
                    <a:pt x="461" y="461"/>
                  </a:lnTo>
                  <a:lnTo>
                    <a:pt x="471" y="445"/>
                  </a:lnTo>
                  <a:lnTo>
                    <a:pt x="483" y="426"/>
                  </a:lnTo>
                  <a:lnTo>
                    <a:pt x="497" y="407"/>
                  </a:lnTo>
                  <a:lnTo>
                    <a:pt x="511" y="386"/>
                  </a:lnTo>
                  <a:lnTo>
                    <a:pt x="526" y="364"/>
                  </a:lnTo>
                  <a:lnTo>
                    <a:pt x="543" y="343"/>
                  </a:lnTo>
                  <a:lnTo>
                    <a:pt x="561" y="320"/>
                  </a:lnTo>
                  <a:lnTo>
                    <a:pt x="579" y="298"/>
                  </a:lnTo>
                  <a:lnTo>
                    <a:pt x="599" y="277"/>
                  </a:lnTo>
                  <a:lnTo>
                    <a:pt x="618" y="256"/>
                  </a:lnTo>
                  <a:lnTo>
                    <a:pt x="638" y="236"/>
                  </a:lnTo>
                  <a:lnTo>
                    <a:pt x="658" y="218"/>
                  </a:lnTo>
                  <a:lnTo>
                    <a:pt x="678" y="201"/>
                  </a:lnTo>
                  <a:lnTo>
                    <a:pt x="693" y="191"/>
                  </a:lnTo>
                  <a:lnTo>
                    <a:pt x="706" y="181"/>
                  </a:lnTo>
                  <a:lnTo>
                    <a:pt x="718" y="171"/>
                  </a:lnTo>
                  <a:lnTo>
                    <a:pt x="730" y="163"/>
                  </a:lnTo>
                  <a:lnTo>
                    <a:pt x="742" y="156"/>
                  </a:lnTo>
                  <a:lnTo>
                    <a:pt x="752" y="150"/>
                  </a:lnTo>
                  <a:lnTo>
                    <a:pt x="764" y="144"/>
                  </a:lnTo>
                  <a:lnTo>
                    <a:pt x="775" y="139"/>
                  </a:lnTo>
                  <a:lnTo>
                    <a:pt x="788" y="135"/>
                  </a:lnTo>
                  <a:lnTo>
                    <a:pt x="800" y="132"/>
                  </a:lnTo>
                  <a:lnTo>
                    <a:pt x="812" y="129"/>
                  </a:lnTo>
                  <a:lnTo>
                    <a:pt x="827" y="128"/>
                  </a:lnTo>
                  <a:lnTo>
                    <a:pt x="842" y="127"/>
                  </a:lnTo>
                  <a:lnTo>
                    <a:pt x="859" y="126"/>
                  </a:lnTo>
                  <a:lnTo>
                    <a:pt x="877" y="127"/>
                  </a:lnTo>
                  <a:lnTo>
                    <a:pt x="897" y="128"/>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5" name="Freeform 167">
              <a:extLst>
                <a:ext uri="{FF2B5EF4-FFF2-40B4-BE49-F238E27FC236}">
                  <a16:creationId xmlns:a16="http://schemas.microsoft.com/office/drawing/2014/main" id="{64C35CEF-7131-4E36-8A80-44A62D8E9750}"/>
                </a:ext>
              </a:extLst>
            </p:cNvPr>
            <p:cNvSpPr>
              <a:spLocks noChangeArrowheads="1"/>
            </p:cNvSpPr>
            <p:nvPr/>
          </p:nvSpPr>
          <p:spPr bwMode="auto">
            <a:xfrm>
              <a:off x="1173" y="3782"/>
              <a:ext cx="60" cy="44"/>
            </a:xfrm>
            <a:custGeom>
              <a:avLst/>
              <a:gdLst>
                <a:gd name="T0" fmla="*/ 0 w 180"/>
                <a:gd name="T1" fmla="*/ 0 h 134"/>
                <a:gd name="T2" fmla="*/ 0 w 180"/>
                <a:gd name="T3" fmla="*/ 0 h 134"/>
                <a:gd name="T4" fmla="*/ 0 w 180"/>
                <a:gd name="T5" fmla="*/ 0 h 134"/>
                <a:gd name="T6" fmla="*/ 0 w 180"/>
                <a:gd name="T7" fmla="*/ 0 h 134"/>
                <a:gd name="T8" fmla="*/ 0 w 180"/>
                <a:gd name="T9" fmla="*/ 0 h 134"/>
                <a:gd name="T10" fmla="*/ 0 w 180"/>
                <a:gd name="T11" fmla="*/ 0 h 134"/>
                <a:gd name="T12" fmla="*/ 0 w 180"/>
                <a:gd name="T13" fmla="*/ 0 h 134"/>
                <a:gd name="T14" fmla="*/ 0 w 180"/>
                <a:gd name="T15" fmla="*/ 0 h 134"/>
                <a:gd name="T16" fmla="*/ 0 w 180"/>
                <a:gd name="T17" fmla="*/ 0 h 134"/>
                <a:gd name="T18" fmla="*/ 0 w 180"/>
                <a:gd name="T19" fmla="*/ 0 h 134"/>
                <a:gd name="T20" fmla="*/ 0 w 180"/>
                <a:gd name="T21" fmla="*/ 0 h 134"/>
                <a:gd name="T22" fmla="*/ 0 w 180"/>
                <a:gd name="T23" fmla="*/ 0 h 134"/>
                <a:gd name="T24" fmla="*/ 0 w 180"/>
                <a:gd name="T25" fmla="*/ 0 h 134"/>
                <a:gd name="T26" fmla="*/ 0 w 180"/>
                <a:gd name="T27" fmla="*/ 0 h 134"/>
                <a:gd name="T28" fmla="*/ 0 w 180"/>
                <a:gd name="T29" fmla="*/ 0 h 134"/>
                <a:gd name="T30" fmla="*/ 0 w 180"/>
                <a:gd name="T31" fmla="*/ 0 h 134"/>
                <a:gd name="T32" fmla="*/ 0 w 180"/>
                <a:gd name="T33" fmla="*/ 0 h 134"/>
                <a:gd name="T34" fmla="*/ 0 w 180"/>
                <a:gd name="T35" fmla="*/ 0 h 134"/>
                <a:gd name="T36" fmla="*/ 0 w 180"/>
                <a:gd name="T37" fmla="*/ 0 h 134"/>
                <a:gd name="T38" fmla="*/ 0 w 180"/>
                <a:gd name="T39" fmla="*/ 0 h 134"/>
                <a:gd name="T40" fmla="*/ 0 w 180"/>
                <a:gd name="T41" fmla="*/ 0 h 134"/>
                <a:gd name="T42" fmla="*/ 0 w 180"/>
                <a:gd name="T43" fmla="*/ 0 h 134"/>
                <a:gd name="T44" fmla="*/ 0 w 180"/>
                <a:gd name="T45" fmla="*/ 0 h 134"/>
                <a:gd name="T46" fmla="*/ 0 w 180"/>
                <a:gd name="T47" fmla="*/ 0 h 134"/>
                <a:gd name="T48" fmla="*/ 0 w 180"/>
                <a:gd name="T49" fmla="*/ 0 h 134"/>
                <a:gd name="T50" fmla="*/ 0 w 180"/>
                <a:gd name="T51" fmla="*/ 0 h 134"/>
                <a:gd name="T52" fmla="*/ 0 w 180"/>
                <a:gd name="T53" fmla="*/ 0 h 134"/>
                <a:gd name="T54" fmla="*/ 0 w 180"/>
                <a:gd name="T55" fmla="*/ 0 h 134"/>
                <a:gd name="T56" fmla="*/ 0 w 180"/>
                <a:gd name="T57" fmla="*/ 0 h 134"/>
                <a:gd name="T58" fmla="*/ 0 w 180"/>
                <a:gd name="T59" fmla="*/ 0 h 134"/>
                <a:gd name="T60" fmla="*/ 0 w 180"/>
                <a:gd name="T61" fmla="*/ 0 h 134"/>
                <a:gd name="T62" fmla="*/ 0 w 180"/>
                <a:gd name="T63" fmla="*/ 0 h 134"/>
                <a:gd name="T64" fmla="*/ 0 w 180"/>
                <a:gd name="T65" fmla="*/ 0 h 134"/>
                <a:gd name="T66" fmla="*/ 0 w 180"/>
                <a:gd name="T67" fmla="*/ 0 h 134"/>
                <a:gd name="T68" fmla="*/ 0 w 180"/>
                <a:gd name="T69" fmla="*/ 0 h 134"/>
                <a:gd name="T70" fmla="*/ 0 w 180"/>
                <a:gd name="T71" fmla="*/ 0 h 134"/>
                <a:gd name="T72" fmla="*/ 0 w 180"/>
                <a:gd name="T73" fmla="*/ 0 h 134"/>
                <a:gd name="T74" fmla="*/ 0 w 180"/>
                <a:gd name="T75" fmla="*/ 0 h 134"/>
                <a:gd name="T76" fmla="*/ 0 w 180"/>
                <a:gd name="T77" fmla="*/ 0 h 134"/>
                <a:gd name="T78" fmla="*/ 0 w 180"/>
                <a:gd name="T79" fmla="*/ 0 h 1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0" h="134">
                  <a:moveTo>
                    <a:pt x="63" y="7"/>
                  </a:moveTo>
                  <a:lnTo>
                    <a:pt x="59" y="4"/>
                  </a:lnTo>
                  <a:lnTo>
                    <a:pt x="55" y="2"/>
                  </a:lnTo>
                  <a:lnTo>
                    <a:pt x="50" y="1"/>
                  </a:lnTo>
                  <a:lnTo>
                    <a:pt x="46" y="0"/>
                  </a:lnTo>
                  <a:lnTo>
                    <a:pt x="41" y="0"/>
                  </a:lnTo>
                  <a:lnTo>
                    <a:pt x="36" y="1"/>
                  </a:lnTo>
                  <a:lnTo>
                    <a:pt x="32" y="4"/>
                  </a:lnTo>
                  <a:lnTo>
                    <a:pt x="29" y="9"/>
                  </a:lnTo>
                  <a:lnTo>
                    <a:pt x="25" y="18"/>
                  </a:lnTo>
                  <a:lnTo>
                    <a:pt x="22" y="26"/>
                  </a:lnTo>
                  <a:lnTo>
                    <a:pt x="18" y="34"/>
                  </a:lnTo>
                  <a:lnTo>
                    <a:pt x="14" y="42"/>
                  </a:lnTo>
                  <a:lnTo>
                    <a:pt x="8" y="52"/>
                  </a:lnTo>
                  <a:lnTo>
                    <a:pt x="1" y="66"/>
                  </a:lnTo>
                  <a:lnTo>
                    <a:pt x="0" y="82"/>
                  </a:lnTo>
                  <a:lnTo>
                    <a:pt x="9" y="93"/>
                  </a:lnTo>
                  <a:lnTo>
                    <a:pt x="10" y="102"/>
                  </a:lnTo>
                  <a:lnTo>
                    <a:pt x="12" y="113"/>
                  </a:lnTo>
                  <a:lnTo>
                    <a:pt x="18" y="122"/>
                  </a:lnTo>
                  <a:lnTo>
                    <a:pt x="29" y="127"/>
                  </a:lnTo>
                  <a:lnTo>
                    <a:pt x="36" y="128"/>
                  </a:lnTo>
                  <a:lnTo>
                    <a:pt x="44" y="128"/>
                  </a:lnTo>
                  <a:lnTo>
                    <a:pt x="50" y="128"/>
                  </a:lnTo>
                  <a:lnTo>
                    <a:pt x="56" y="127"/>
                  </a:lnTo>
                  <a:lnTo>
                    <a:pt x="62" y="126"/>
                  </a:lnTo>
                  <a:lnTo>
                    <a:pt x="67" y="126"/>
                  </a:lnTo>
                  <a:lnTo>
                    <a:pt x="72" y="125"/>
                  </a:lnTo>
                  <a:lnTo>
                    <a:pt x="76" y="125"/>
                  </a:lnTo>
                  <a:lnTo>
                    <a:pt x="80" y="125"/>
                  </a:lnTo>
                  <a:lnTo>
                    <a:pt x="84" y="125"/>
                  </a:lnTo>
                  <a:lnTo>
                    <a:pt x="88" y="125"/>
                  </a:lnTo>
                  <a:lnTo>
                    <a:pt x="92" y="126"/>
                  </a:lnTo>
                  <a:lnTo>
                    <a:pt x="96" y="126"/>
                  </a:lnTo>
                  <a:lnTo>
                    <a:pt x="99" y="127"/>
                  </a:lnTo>
                  <a:lnTo>
                    <a:pt x="104" y="128"/>
                  </a:lnTo>
                  <a:lnTo>
                    <a:pt x="107" y="129"/>
                  </a:lnTo>
                  <a:lnTo>
                    <a:pt x="110" y="130"/>
                  </a:lnTo>
                  <a:lnTo>
                    <a:pt x="115" y="131"/>
                  </a:lnTo>
                  <a:lnTo>
                    <a:pt x="120" y="132"/>
                  </a:lnTo>
                  <a:lnTo>
                    <a:pt x="125" y="132"/>
                  </a:lnTo>
                  <a:lnTo>
                    <a:pt x="130" y="133"/>
                  </a:lnTo>
                  <a:lnTo>
                    <a:pt x="136" y="133"/>
                  </a:lnTo>
                  <a:lnTo>
                    <a:pt x="141" y="134"/>
                  </a:lnTo>
                  <a:lnTo>
                    <a:pt x="145" y="134"/>
                  </a:lnTo>
                  <a:lnTo>
                    <a:pt x="153" y="134"/>
                  </a:lnTo>
                  <a:lnTo>
                    <a:pt x="160" y="132"/>
                  </a:lnTo>
                  <a:lnTo>
                    <a:pt x="164" y="128"/>
                  </a:lnTo>
                  <a:lnTo>
                    <a:pt x="165" y="122"/>
                  </a:lnTo>
                  <a:lnTo>
                    <a:pt x="170" y="122"/>
                  </a:lnTo>
                  <a:lnTo>
                    <a:pt x="173" y="119"/>
                  </a:lnTo>
                  <a:lnTo>
                    <a:pt x="176" y="116"/>
                  </a:lnTo>
                  <a:lnTo>
                    <a:pt x="179" y="111"/>
                  </a:lnTo>
                  <a:lnTo>
                    <a:pt x="180" y="106"/>
                  </a:lnTo>
                  <a:lnTo>
                    <a:pt x="180" y="99"/>
                  </a:lnTo>
                  <a:lnTo>
                    <a:pt x="179" y="93"/>
                  </a:lnTo>
                  <a:lnTo>
                    <a:pt x="176" y="87"/>
                  </a:lnTo>
                  <a:lnTo>
                    <a:pt x="174" y="80"/>
                  </a:lnTo>
                  <a:lnTo>
                    <a:pt x="172" y="71"/>
                  </a:lnTo>
                  <a:lnTo>
                    <a:pt x="171" y="62"/>
                  </a:lnTo>
                  <a:lnTo>
                    <a:pt x="169" y="55"/>
                  </a:lnTo>
                  <a:lnTo>
                    <a:pt x="167" y="51"/>
                  </a:lnTo>
                  <a:lnTo>
                    <a:pt x="164" y="48"/>
                  </a:lnTo>
                  <a:lnTo>
                    <a:pt x="161" y="45"/>
                  </a:lnTo>
                  <a:lnTo>
                    <a:pt x="157" y="42"/>
                  </a:lnTo>
                  <a:lnTo>
                    <a:pt x="153" y="40"/>
                  </a:lnTo>
                  <a:lnTo>
                    <a:pt x="148" y="37"/>
                  </a:lnTo>
                  <a:lnTo>
                    <a:pt x="143" y="35"/>
                  </a:lnTo>
                  <a:lnTo>
                    <a:pt x="137" y="33"/>
                  </a:lnTo>
                  <a:lnTo>
                    <a:pt x="128" y="31"/>
                  </a:lnTo>
                  <a:lnTo>
                    <a:pt x="121" y="28"/>
                  </a:lnTo>
                  <a:lnTo>
                    <a:pt x="115" y="25"/>
                  </a:lnTo>
                  <a:lnTo>
                    <a:pt x="109" y="20"/>
                  </a:lnTo>
                  <a:lnTo>
                    <a:pt x="103" y="15"/>
                  </a:lnTo>
                  <a:lnTo>
                    <a:pt x="97" y="11"/>
                  </a:lnTo>
                  <a:lnTo>
                    <a:pt x="91" y="8"/>
                  </a:lnTo>
                  <a:lnTo>
                    <a:pt x="85" y="8"/>
                  </a:lnTo>
                  <a:lnTo>
                    <a:pt x="80" y="9"/>
                  </a:lnTo>
                  <a:lnTo>
                    <a:pt x="75" y="10"/>
                  </a:lnTo>
                  <a:lnTo>
                    <a:pt x="70" y="10"/>
                  </a:lnTo>
                  <a:lnTo>
                    <a:pt x="63" y="7"/>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Freeform 168">
              <a:extLst>
                <a:ext uri="{FF2B5EF4-FFF2-40B4-BE49-F238E27FC236}">
                  <a16:creationId xmlns:a16="http://schemas.microsoft.com/office/drawing/2014/main" id="{8119BBF7-76FC-46E6-964E-45374692B459}"/>
                </a:ext>
              </a:extLst>
            </p:cNvPr>
            <p:cNvSpPr>
              <a:spLocks noChangeArrowheads="1"/>
            </p:cNvSpPr>
            <p:nvPr/>
          </p:nvSpPr>
          <p:spPr bwMode="auto">
            <a:xfrm>
              <a:off x="1177" y="3783"/>
              <a:ext cx="54" cy="41"/>
            </a:xfrm>
            <a:custGeom>
              <a:avLst/>
              <a:gdLst>
                <a:gd name="T0" fmla="*/ 0 w 165"/>
                <a:gd name="T1" fmla="*/ 0 h 125"/>
                <a:gd name="T2" fmla="*/ 0 w 165"/>
                <a:gd name="T3" fmla="*/ 0 h 125"/>
                <a:gd name="T4" fmla="*/ 0 w 165"/>
                <a:gd name="T5" fmla="*/ 0 h 125"/>
                <a:gd name="T6" fmla="*/ 0 w 165"/>
                <a:gd name="T7" fmla="*/ 0 h 125"/>
                <a:gd name="T8" fmla="*/ 0 w 165"/>
                <a:gd name="T9" fmla="*/ 0 h 125"/>
                <a:gd name="T10" fmla="*/ 0 w 165"/>
                <a:gd name="T11" fmla="*/ 0 h 125"/>
                <a:gd name="T12" fmla="*/ 0 w 165"/>
                <a:gd name="T13" fmla="*/ 0 h 125"/>
                <a:gd name="T14" fmla="*/ 0 w 165"/>
                <a:gd name="T15" fmla="*/ 0 h 125"/>
                <a:gd name="T16" fmla="*/ 0 w 165"/>
                <a:gd name="T17" fmla="*/ 0 h 125"/>
                <a:gd name="T18" fmla="*/ 0 w 165"/>
                <a:gd name="T19" fmla="*/ 0 h 125"/>
                <a:gd name="T20" fmla="*/ 0 w 165"/>
                <a:gd name="T21" fmla="*/ 0 h 125"/>
                <a:gd name="T22" fmla="*/ 0 w 165"/>
                <a:gd name="T23" fmla="*/ 0 h 125"/>
                <a:gd name="T24" fmla="*/ 0 w 165"/>
                <a:gd name="T25" fmla="*/ 0 h 125"/>
                <a:gd name="T26" fmla="*/ 0 w 165"/>
                <a:gd name="T27" fmla="*/ 0 h 125"/>
                <a:gd name="T28" fmla="*/ 0 w 165"/>
                <a:gd name="T29" fmla="*/ 0 h 125"/>
                <a:gd name="T30" fmla="*/ 0 w 165"/>
                <a:gd name="T31" fmla="*/ 0 h 125"/>
                <a:gd name="T32" fmla="*/ 0 w 165"/>
                <a:gd name="T33" fmla="*/ 0 h 125"/>
                <a:gd name="T34" fmla="*/ 0 w 165"/>
                <a:gd name="T35" fmla="*/ 0 h 125"/>
                <a:gd name="T36" fmla="*/ 0 w 165"/>
                <a:gd name="T37" fmla="*/ 0 h 125"/>
                <a:gd name="T38" fmla="*/ 0 w 165"/>
                <a:gd name="T39" fmla="*/ 0 h 125"/>
                <a:gd name="T40" fmla="*/ 0 w 165"/>
                <a:gd name="T41" fmla="*/ 0 h 125"/>
                <a:gd name="T42" fmla="*/ 0 w 165"/>
                <a:gd name="T43" fmla="*/ 0 h 125"/>
                <a:gd name="T44" fmla="*/ 0 w 165"/>
                <a:gd name="T45" fmla="*/ 0 h 125"/>
                <a:gd name="T46" fmla="*/ 0 w 165"/>
                <a:gd name="T47" fmla="*/ 0 h 125"/>
                <a:gd name="T48" fmla="*/ 0 w 165"/>
                <a:gd name="T49" fmla="*/ 0 h 125"/>
                <a:gd name="T50" fmla="*/ 0 w 165"/>
                <a:gd name="T51" fmla="*/ 0 h 125"/>
                <a:gd name="T52" fmla="*/ 0 w 165"/>
                <a:gd name="T53" fmla="*/ 0 h 125"/>
                <a:gd name="T54" fmla="*/ 0 w 165"/>
                <a:gd name="T55" fmla="*/ 0 h 125"/>
                <a:gd name="T56" fmla="*/ 0 w 165"/>
                <a:gd name="T57" fmla="*/ 0 h 125"/>
                <a:gd name="T58" fmla="*/ 0 w 165"/>
                <a:gd name="T59" fmla="*/ 0 h 125"/>
                <a:gd name="T60" fmla="*/ 0 w 165"/>
                <a:gd name="T61" fmla="*/ 0 h 125"/>
                <a:gd name="T62" fmla="*/ 0 w 165"/>
                <a:gd name="T63" fmla="*/ 0 h 125"/>
                <a:gd name="T64" fmla="*/ 0 w 165"/>
                <a:gd name="T65" fmla="*/ 0 h 125"/>
                <a:gd name="T66" fmla="*/ 0 w 165"/>
                <a:gd name="T67" fmla="*/ 0 h 125"/>
                <a:gd name="T68" fmla="*/ 0 w 165"/>
                <a:gd name="T69" fmla="*/ 0 h 125"/>
                <a:gd name="T70" fmla="*/ 0 w 165"/>
                <a:gd name="T71" fmla="*/ 0 h 125"/>
                <a:gd name="T72" fmla="*/ 0 w 165"/>
                <a:gd name="T73" fmla="*/ 0 h 125"/>
                <a:gd name="T74" fmla="*/ 0 w 165"/>
                <a:gd name="T75" fmla="*/ 0 h 125"/>
                <a:gd name="T76" fmla="*/ 0 w 165"/>
                <a:gd name="T77" fmla="*/ 0 h 125"/>
                <a:gd name="T78" fmla="*/ 0 w 165"/>
                <a:gd name="T79" fmla="*/ 0 h 125"/>
                <a:gd name="T80" fmla="*/ 0 w 165"/>
                <a:gd name="T81" fmla="*/ 0 h 125"/>
                <a:gd name="T82" fmla="*/ 0 w 165"/>
                <a:gd name="T83" fmla="*/ 0 h 125"/>
                <a:gd name="T84" fmla="*/ 0 w 165"/>
                <a:gd name="T85" fmla="*/ 0 h 125"/>
                <a:gd name="T86" fmla="*/ 0 w 165"/>
                <a:gd name="T87" fmla="*/ 0 h 125"/>
                <a:gd name="T88" fmla="*/ 0 w 165"/>
                <a:gd name="T89" fmla="*/ 0 h 125"/>
                <a:gd name="T90" fmla="*/ 0 w 165"/>
                <a:gd name="T91" fmla="*/ 0 h 125"/>
                <a:gd name="T92" fmla="*/ 0 w 165"/>
                <a:gd name="T93" fmla="*/ 0 h 125"/>
                <a:gd name="T94" fmla="*/ 0 w 165"/>
                <a:gd name="T95" fmla="*/ 0 h 125"/>
                <a:gd name="T96" fmla="*/ 0 w 165"/>
                <a:gd name="T97" fmla="*/ 0 h 125"/>
                <a:gd name="T98" fmla="*/ 0 w 165"/>
                <a:gd name="T99" fmla="*/ 0 h 125"/>
                <a:gd name="T100" fmla="*/ 0 w 165"/>
                <a:gd name="T101" fmla="*/ 0 h 125"/>
                <a:gd name="T102" fmla="*/ 0 w 165"/>
                <a:gd name="T103" fmla="*/ 0 h 1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5" h="125">
                  <a:moveTo>
                    <a:pt x="29" y="0"/>
                  </a:moveTo>
                  <a:lnTo>
                    <a:pt x="29" y="8"/>
                  </a:lnTo>
                  <a:lnTo>
                    <a:pt x="29" y="14"/>
                  </a:lnTo>
                  <a:lnTo>
                    <a:pt x="28" y="21"/>
                  </a:lnTo>
                  <a:lnTo>
                    <a:pt x="25" y="27"/>
                  </a:lnTo>
                  <a:lnTo>
                    <a:pt x="20" y="37"/>
                  </a:lnTo>
                  <a:lnTo>
                    <a:pt x="16" y="47"/>
                  </a:lnTo>
                  <a:lnTo>
                    <a:pt x="15" y="57"/>
                  </a:lnTo>
                  <a:lnTo>
                    <a:pt x="19" y="65"/>
                  </a:lnTo>
                  <a:lnTo>
                    <a:pt x="25" y="66"/>
                  </a:lnTo>
                  <a:lnTo>
                    <a:pt x="29" y="62"/>
                  </a:lnTo>
                  <a:lnTo>
                    <a:pt x="31" y="56"/>
                  </a:lnTo>
                  <a:lnTo>
                    <a:pt x="32" y="53"/>
                  </a:lnTo>
                  <a:lnTo>
                    <a:pt x="32" y="48"/>
                  </a:lnTo>
                  <a:lnTo>
                    <a:pt x="32" y="37"/>
                  </a:lnTo>
                  <a:lnTo>
                    <a:pt x="34" y="25"/>
                  </a:lnTo>
                  <a:lnTo>
                    <a:pt x="41" y="19"/>
                  </a:lnTo>
                  <a:lnTo>
                    <a:pt x="40" y="26"/>
                  </a:lnTo>
                  <a:lnTo>
                    <a:pt x="42" y="36"/>
                  </a:lnTo>
                  <a:lnTo>
                    <a:pt x="46" y="43"/>
                  </a:lnTo>
                  <a:lnTo>
                    <a:pt x="54" y="48"/>
                  </a:lnTo>
                  <a:lnTo>
                    <a:pt x="48" y="55"/>
                  </a:lnTo>
                  <a:lnTo>
                    <a:pt x="44" y="63"/>
                  </a:lnTo>
                  <a:lnTo>
                    <a:pt x="44" y="69"/>
                  </a:lnTo>
                  <a:lnTo>
                    <a:pt x="51" y="71"/>
                  </a:lnTo>
                  <a:lnTo>
                    <a:pt x="57" y="70"/>
                  </a:lnTo>
                  <a:lnTo>
                    <a:pt x="65" y="68"/>
                  </a:lnTo>
                  <a:lnTo>
                    <a:pt x="74" y="66"/>
                  </a:lnTo>
                  <a:lnTo>
                    <a:pt x="82" y="64"/>
                  </a:lnTo>
                  <a:lnTo>
                    <a:pt x="90" y="62"/>
                  </a:lnTo>
                  <a:lnTo>
                    <a:pt x="97" y="60"/>
                  </a:lnTo>
                  <a:lnTo>
                    <a:pt x="104" y="62"/>
                  </a:lnTo>
                  <a:lnTo>
                    <a:pt x="109" y="64"/>
                  </a:lnTo>
                  <a:lnTo>
                    <a:pt x="103" y="64"/>
                  </a:lnTo>
                  <a:lnTo>
                    <a:pt x="92" y="65"/>
                  </a:lnTo>
                  <a:lnTo>
                    <a:pt x="81" y="67"/>
                  </a:lnTo>
                  <a:lnTo>
                    <a:pt x="70" y="70"/>
                  </a:lnTo>
                  <a:lnTo>
                    <a:pt x="57" y="74"/>
                  </a:lnTo>
                  <a:lnTo>
                    <a:pt x="48" y="80"/>
                  </a:lnTo>
                  <a:lnTo>
                    <a:pt x="41" y="88"/>
                  </a:lnTo>
                  <a:lnTo>
                    <a:pt x="39" y="100"/>
                  </a:lnTo>
                  <a:lnTo>
                    <a:pt x="40" y="103"/>
                  </a:lnTo>
                  <a:lnTo>
                    <a:pt x="44" y="106"/>
                  </a:lnTo>
                  <a:lnTo>
                    <a:pt x="50" y="107"/>
                  </a:lnTo>
                  <a:lnTo>
                    <a:pt x="57" y="107"/>
                  </a:lnTo>
                  <a:lnTo>
                    <a:pt x="65" y="107"/>
                  </a:lnTo>
                  <a:lnTo>
                    <a:pt x="73" y="107"/>
                  </a:lnTo>
                  <a:lnTo>
                    <a:pt x="80" y="106"/>
                  </a:lnTo>
                  <a:lnTo>
                    <a:pt x="85" y="105"/>
                  </a:lnTo>
                  <a:lnTo>
                    <a:pt x="89" y="104"/>
                  </a:lnTo>
                  <a:lnTo>
                    <a:pt x="94" y="104"/>
                  </a:lnTo>
                  <a:lnTo>
                    <a:pt x="99" y="104"/>
                  </a:lnTo>
                  <a:lnTo>
                    <a:pt x="104" y="104"/>
                  </a:lnTo>
                  <a:lnTo>
                    <a:pt x="109" y="105"/>
                  </a:lnTo>
                  <a:lnTo>
                    <a:pt x="113" y="106"/>
                  </a:lnTo>
                  <a:lnTo>
                    <a:pt x="117" y="107"/>
                  </a:lnTo>
                  <a:lnTo>
                    <a:pt x="121" y="109"/>
                  </a:lnTo>
                  <a:lnTo>
                    <a:pt x="128" y="112"/>
                  </a:lnTo>
                  <a:lnTo>
                    <a:pt x="136" y="115"/>
                  </a:lnTo>
                  <a:lnTo>
                    <a:pt x="143" y="116"/>
                  </a:lnTo>
                  <a:lnTo>
                    <a:pt x="150" y="117"/>
                  </a:lnTo>
                  <a:lnTo>
                    <a:pt x="156" y="117"/>
                  </a:lnTo>
                  <a:lnTo>
                    <a:pt x="160" y="116"/>
                  </a:lnTo>
                  <a:lnTo>
                    <a:pt x="163" y="115"/>
                  </a:lnTo>
                  <a:lnTo>
                    <a:pt x="165" y="113"/>
                  </a:lnTo>
                  <a:lnTo>
                    <a:pt x="164" y="119"/>
                  </a:lnTo>
                  <a:lnTo>
                    <a:pt x="160" y="123"/>
                  </a:lnTo>
                  <a:lnTo>
                    <a:pt x="153" y="125"/>
                  </a:lnTo>
                  <a:lnTo>
                    <a:pt x="145" y="125"/>
                  </a:lnTo>
                  <a:lnTo>
                    <a:pt x="141" y="125"/>
                  </a:lnTo>
                  <a:lnTo>
                    <a:pt x="136" y="124"/>
                  </a:lnTo>
                  <a:lnTo>
                    <a:pt x="130" y="124"/>
                  </a:lnTo>
                  <a:lnTo>
                    <a:pt x="125" y="123"/>
                  </a:lnTo>
                  <a:lnTo>
                    <a:pt x="120" y="123"/>
                  </a:lnTo>
                  <a:lnTo>
                    <a:pt x="115" y="122"/>
                  </a:lnTo>
                  <a:lnTo>
                    <a:pt x="110" y="121"/>
                  </a:lnTo>
                  <a:lnTo>
                    <a:pt x="107" y="120"/>
                  </a:lnTo>
                  <a:lnTo>
                    <a:pt x="104" y="119"/>
                  </a:lnTo>
                  <a:lnTo>
                    <a:pt x="99" y="118"/>
                  </a:lnTo>
                  <a:lnTo>
                    <a:pt x="96" y="117"/>
                  </a:lnTo>
                  <a:lnTo>
                    <a:pt x="92" y="117"/>
                  </a:lnTo>
                  <a:lnTo>
                    <a:pt x="88" y="116"/>
                  </a:lnTo>
                  <a:lnTo>
                    <a:pt x="84" y="116"/>
                  </a:lnTo>
                  <a:lnTo>
                    <a:pt x="80" y="116"/>
                  </a:lnTo>
                  <a:lnTo>
                    <a:pt x="76" y="116"/>
                  </a:lnTo>
                  <a:lnTo>
                    <a:pt x="72" y="116"/>
                  </a:lnTo>
                  <a:lnTo>
                    <a:pt x="67" y="117"/>
                  </a:lnTo>
                  <a:lnTo>
                    <a:pt x="62" y="117"/>
                  </a:lnTo>
                  <a:lnTo>
                    <a:pt x="56" y="118"/>
                  </a:lnTo>
                  <a:lnTo>
                    <a:pt x="50" y="119"/>
                  </a:lnTo>
                  <a:lnTo>
                    <a:pt x="44" y="119"/>
                  </a:lnTo>
                  <a:lnTo>
                    <a:pt x="36" y="119"/>
                  </a:lnTo>
                  <a:lnTo>
                    <a:pt x="29" y="118"/>
                  </a:lnTo>
                  <a:lnTo>
                    <a:pt x="18" y="113"/>
                  </a:lnTo>
                  <a:lnTo>
                    <a:pt x="12" y="104"/>
                  </a:lnTo>
                  <a:lnTo>
                    <a:pt x="10" y="93"/>
                  </a:lnTo>
                  <a:lnTo>
                    <a:pt x="9" y="84"/>
                  </a:lnTo>
                  <a:lnTo>
                    <a:pt x="0" y="73"/>
                  </a:lnTo>
                  <a:lnTo>
                    <a:pt x="1" y="57"/>
                  </a:lnTo>
                  <a:lnTo>
                    <a:pt x="8" y="43"/>
                  </a:lnTo>
                  <a:lnTo>
                    <a:pt x="14" y="33"/>
                  </a:lnTo>
                  <a:lnTo>
                    <a:pt x="18" y="25"/>
                  </a:lnTo>
                  <a:lnTo>
                    <a:pt x="22" y="17"/>
                  </a:lnTo>
                  <a:lnTo>
                    <a:pt x="25" y="9"/>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Freeform 169">
              <a:extLst>
                <a:ext uri="{FF2B5EF4-FFF2-40B4-BE49-F238E27FC236}">
                  <a16:creationId xmlns:a16="http://schemas.microsoft.com/office/drawing/2014/main" id="{579CC4D9-DB32-4AD0-ABB5-5164CE5DF163}"/>
                </a:ext>
              </a:extLst>
            </p:cNvPr>
            <p:cNvSpPr>
              <a:spLocks noChangeArrowheads="1"/>
            </p:cNvSpPr>
            <p:nvPr/>
          </p:nvSpPr>
          <p:spPr bwMode="auto">
            <a:xfrm>
              <a:off x="1236" y="3788"/>
              <a:ext cx="5" cy="5"/>
            </a:xfrm>
            <a:custGeom>
              <a:avLst/>
              <a:gdLst>
                <a:gd name="T0" fmla="*/ 0 w 15"/>
                <a:gd name="T1" fmla="*/ 0 h 15"/>
                <a:gd name="T2" fmla="*/ 0 w 15"/>
                <a:gd name="T3" fmla="*/ 0 h 15"/>
                <a:gd name="T4" fmla="*/ 0 w 15"/>
                <a:gd name="T5" fmla="*/ 0 h 15"/>
                <a:gd name="T6" fmla="*/ 0 w 15"/>
                <a:gd name="T7" fmla="*/ 0 h 15"/>
                <a:gd name="T8" fmla="*/ 0 w 15"/>
                <a:gd name="T9" fmla="*/ 0 h 15"/>
                <a:gd name="T10" fmla="*/ 0 w 15"/>
                <a:gd name="T11" fmla="*/ 0 h 15"/>
                <a:gd name="T12" fmla="*/ 0 w 15"/>
                <a:gd name="T13" fmla="*/ 0 h 15"/>
                <a:gd name="T14" fmla="*/ 0 w 15"/>
                <a:gd name="T15" fmla="*/ 0 h 15"/>
                <a:gd name="T16" fmla="*/ 0 w 15"/>
                <a:gd name="T17" fmla="*/ 0 h 15"/>
                <a:gd name="T18" fmla="*/ 0 w 15"/>
                <a:gd name="T19" fmla="*/ 0 h 15"/>
                <a:gd name="T20" fmla="*/ 0 w 15"/>
                <a:gd name="T21" fmla="*/ 0 h 15"/>
                <a:gd name="T22" fmla="*/ 0 w 15"/>
                <a:gd name="T23" fmla="*/ 0 h 15"/>
                <a:gd name="T24" fmla="*/ 0 w 15"/>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 h="15">
                  <a:moveTo>
                    <a:pt x="14" y="15"/>
                  </a:moveTo>
                  <a:lnTo>
                    <a:pt x="15" y="13"/>
                  </a:lnTo>
                  <a:lnTo>
                    <a:pt x="13" y="7"/>
                  </a:lnTo>
                  <a:lnTo>
                    <a:pt x="10" y="3"/>
                  </a:lnTo>
                  <a:lnTo>
                    <a:pt x="5" y="0"/>
                  </a:lnTo>
                  <a:lnTo>
                    <a:pt x="0" y="0"/>
                  </a:lnTo>
                  <a:lnTo>
                    <a:pt x="0" y="3"/>
                  </a:lnTo>
                  <a:lnTo>
                    <a:pt x="2" y="6"/>
                  </a:lnTo>
                  <a:lnTo>
                    <a:pt x="5" y="10"/>
                  </a:lnTo>
                  <a:lnTo>
                    <a:pt x="8" y="12"/>
                  </a:lnTo>
                  <a:lnTo>
                    <a:pt x="10" y="14"/>
                  </a:lnTo>
                  <a:lnTo>
                    <a:pt x="11" y="15"/>
                  </a:lnTo>
                  <a:lnTo>
                    <a:pt x="1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8" name="Freeform 170">
              <a:extLst>
                <a:ext uri="{FF2B5EF4-FFF2-40B4-BE49-F238E27FC236}">
                  <a16:creationId xmlns:a16="http://schemas.microsoft.com/office/drawing/2014/main" id="{EEC2EDD7-D102-4D5E-B8E7-E34C5078EE39}"/>
                </a:ext>
              </a:extLst>
            </p:cNvPr>
            <p:cNvSpPr>
              <a:spLocks noChangeArrowheads="1"/>
            </p:cNvSpPr>
            <p:nvPr/>
          </p:nvSpPr>
          <p:spPr bwMode="auto">
            <a:xfrm>
              <a:off x="1201" y="3794"/>
              <a:ext cx="10" cy="5"/>
            </a:xfrm>
            <a:custGeom>
              <a:avLst/>
              <a:gdLst>
                <a:gd name="T0" fmla="*/ 0 w 22"/>
                <a:gd name="T1" fmla="*/ 0 h 13"/>
                <a:gd name="T2" fmla="*/ 0 w 22"/>
                <a:gd name="T3" fmla="*/ 0 h 13"/>
                <a:gd name="T4" fmla="*/ 0 w 22"/>
                <a:gd name="T5" fmla="*/ 0 h 13"/>
                <a:gd name="T6" fmla="*/ 0 w 22"/>
                <a:gd name="T7" fmla="*/ 0 h 13"/>
                <a:gd name="T8" fmla="*/ 0 w 22"/>
                <a:gd name="T9" fmla="*/ 0 h 13"/>
                <a:gd name="T10" fmla="*/ 0 w 22"/>
                <a:gd name="T11" fmla="*/ 0 h 13"/>
                <a:gd name="T12" fmla="*/ 0 w 22"/>
                <a:gd name="T13" fmla="*/ 0 h 13"/>
                <a:gd name="T14" fmla="*/ 0 w 22"/>
                <a:gd name="T15" fmla="*/ 0 h 13"/>
                <a:gd name="T16" fmla="*/ 0 w 22"/>
                <a:gd name="T17" fmla="*/ 0 h 13"/>
                <a:gd name="T18" fmla="*/ 0 w 22"/>
                <a:gd name="T19" fmla="*/ 0 h 13"/>
                <a:gd name="T20" fmla="*/ 0 w 22"/>
                <a:gd name="T21" fmla="*/ 0 h 13"/>
                <a:gd name="T22" fmla="*/ 0 w 22"/>
                <a:gd name="T23" fmla="*/ 0 h 13"/>
                <a:gd name="T24" fmla="*/ 0 w 22"/>
                <a:gd name="T25" fmla="*/ 0 h 13"/>
                <a:gd name="T26" fmla="*/ 0 w 22"/>
                <a:gd name="T27" fmla="*/ 0 h 13"/>
                <a:gd name="T28" fmla="*/ 0 w 22"/>
                <a:gd name="T29" fmla="*/ 0 h 13"/>
                <a:gd name="T30" fmla="*/ 0 w 22"/>
                <a:gd name="T31" fmla="*/ 0 h 13"/>
                <a:gd name="T32" fmla="*/ 0 w 22"/>
                <a:gd name="T33" fmla="*/ 0 h 1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 h="13">
                  <a:moveTo>
                    <a:pt x="0" y="6"/>
                  </a:moveTo>
                  <a:lnTo>
                    <a:pt x="0" y="3"/>
                  </a:lnTo>
                  <a:lnTo>
                    <a:pt x="3" y="1"/>
                  </a:lnTo>
                  <a:lnTo>
                    <a:pt x="6" y="1"/>
                  </a:lnTo>
                  <a:lnTo>
                    <a:pt x="10" y="0"/>
                  </a:lnTo>
                  <a:lnTo>
                    <a:pt x="14" y="0"/>
                  </a:lnTo>
                  <a:lnTo>
                    <a:pt x="17" y="2"/>
                  </a:lnTo>
                  <a:lnTo>
                    <a:pt x="18" y="5"/>
                  </a:lnTo>
                  <a:lnTo>
                    <a:pt x="20" y="7"/>
                  </a:lnTo>
                  <a:lnTo>
                    <a:pt x="22" y="9"/>
                  </a:lnTo>
                  <a:lnTo>
                    <a:pt x="21" y="11"/>
                  </a:lnTo>
                  <a:lnTo>
                    <a:pt x="19" y="12"/>
                  </a:lnTo>
                  <a:lnTo>
                    <a:pt x="16" y="13"/>
                  </a:lnTo>
                  <a:lnTo>
                    <a:pt x="12" y="13"/>
                  </a:lnTo>
                  <a:lnTo>
                    <a:pt x="7" y="12"/>
                  </a:lnTo>
                  <a:lnTo>
                    <a:pt x="2" y="1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9" name="Freeform 171">
              <a:extLst>
                <a:ext uri="{FF2B5EF4-FFF2-40B4-BE49-F238E27FC236}">
                  <a16:creationId xmlns:a16="http://schemas.microsoft.com/office/drawing/2014/main" id="{D7860122-A88C-4AB1-9787-9CE0A8E85A52}"/>
                </a:ext>
              </a:extLst>
            </p:cNvPr>
            <p:cNvSpPr>
              <a:spLocks noChangeArrowheads="1"/>
            </p:cNvSpPr>
            <p:nvPr/>
          </p:nvSpPr>
          <p:spPr bwMode="auto">
            <a:xfrm>
              <a:off x="1202" y="3812"/>
              <a:ext cx="26" cy="10"/>
            </a:xfrm>
            <a:custGeom>
              <a:avLst/>
              <a:gdLst>
                <a:gd name="T0" fmla="*/ 0 w 78"/>
                <a:gd name="T1" fmla="*/ 0 h 31"/>
                <a:gd name="T2" fmla="*/ 0 w 78"/>
                <a:gd name="T3" fmla="*/ 0 h 31"/>
                <a:gd name="T4" fmla="*/ 0 w 78"/>
                <a:gd name="T5" fmla="*/ 0 h 31"/>
                <a:gd name="T6" fmla="*/ 0 w 78"/>
                <a:gd name="T7" fmla="*/ 0 h 31"/>
                <a:gd name="T8" fmla="*/ 0 w 78"/>
                <a:gd name="T9" fmla="*/ 0 h 31"/>
                <a:gd name="T10" fmla="*/ 0 w 78"/>
                <a:gd name="T11" fmla="*/ 0 h 31"/>
                <a:gd name="T12" fmla="*/ 0 w 78"/>
                <a:gd name="T13" fmla="*/ 0 h 31"/>
                <a:gd name="T14" fmla="*/ 0 w 78"/>
                <a:gd name="T15" fmla="*/ 0 h 31"/>
                <a:gd name="T16" fmla="*/ 0 w 78"/>
                <a:gd name="T17" fmla="*/ 0 h 31"/>
                <a:gd name="T18" fmla="*/ 0 w 78"/>
                <a:gd name="T19" fmla="*/ 0 h 31"/>
                <a:gd name="T20" fmla="*/ 0 w 78"/>
                <a:gd name="T21" fmla="*/ 0 h 31"/>
                <a:gd name="T22" fmla="*/ 0 w 78"/>
                <a:gd name="T23" fmla="*/ 0 h 31"/>
                <a:gd name="T24" fmla="*/ 0 w 78"/>
                <a:gd name="T25" fmla="*/ 0 h 31"/>
                <a:gd name="T26" fmla="*/ 0 w 78"/>
                <a:gd name="T27" fmla="*/ 0 h 31"/>
                <a:gd name="T28" fmla="*/ 0 w 78"/>
                <a:gd name="T29" fmla="*/ 0 h 31"/>
                <a:gd name="T30" fmla="*/ 0 w 78"/>
                <a:gd name="T31" fmla="*/ 0 h 31"/>
                <a:gd name="T32" fmla="*/ 0 w 78"/>
                <a:gd name="T33" fmla="*/ 0 h 31"/>
                <a:gd name="T34" fmla="*/ 0 w 78"/>
                <a:gd name="T35" fmla="*/ 0 h 31"/>
                <a:gd name="T36" fmla="*/ 0 w 78"/>
                <a:gd name="T37" fmla="*/ 0 h 31"/>
                <a:gd name="T38" fmla="*/ 0 w 78"/>
                <a:gd name="T39" fmla="*/ 0 h 31"/>
                <a:gd name="T40" fmla="*/ 0 w 78"/>
                <a:gd name="T41" fmla="*/ 0 h 31"/>
                <a:gd name="T42" fmla="*/ 0 w 78"/>
                <a:gd name="T43" fmla="*/ 0 h 31"/>
                <a:gd name="T44" fmla="*/ 0 w 78"/>
                <a:gd name="T45" fmla="*/ 0 h 31"/>
                <a:gd name="T46" fmla="*/ 0 w 78"/>
                <a:gd name="T47" fmla="*/ 0 h 31"/>
                <a:gd name="T48" fmla="*/ 0 w 78"/>
                <a:gd name="T49" fmla="*/ 0 h 31"/>
                <a:gd name="T50" fmla="*/ 0 w 78"/>
                <a:gd name="T51" fmla="*/ 0 h 31"/>
                <a:gd name="T52" fmla="*/ 0 w 78"/>
                <a:gd name="T53" fmla="*/ 0 h 31"/>
                <a:gd name="T54" fmla="*/ 0 w 78"/>
                <a:gd name="T55" fmla="*/ 0 h 31"/>
                <a:gd name="T56" fmla="*/ 0 w 78"/>
                <a:gd name="T57" fmla="*/ 0 h 31"/>
                <a:gd name="T58" fmla="*/ 0 w 78"/>
                <a:gd name="T59" fmla="*/ 0 h 31"/>
                <a:gd name="T60" fmla="*/ 0 w 78"/>
                <a:gd name="T61" fmla="*/ 0 h 31"/>
                <a:gd name="T62" fmla="*/ 0 w 78"/>
                <a:gd name="T63" fmla="*/ 0 h 31"/>
                <a:gd name="T64" fmla="*/ 0 w 78"/>
                <a:gd name="T65" fmla="*/ 0 h 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31">
                  <a:moveTo>
                    <a:pt x="78" y="31"/>
                  </a:moveTo>
                  <a:lnTo>
                    <a:pt x="75" y="29"/>
                  </a:lnTo>
                  <a:lnTo>
                    <a:pt x="71" y="27"/>
                  </a:lnTo>
                  <a:lnTo>
                    <a:pt x="65" y="26"/>
                  </a:lnTo>
                  <a:lnTo>
                    <a:pt x="60" y="25"/>
                  </a:lnTo>
                  <a:lnTo>
                    <a:pt x="54" y="24"/>
                  </a:lnTo>
                  <a:lnTo>
                    <a:pt x="48" y="21"/>
                  </a:lnTo>
                  <a:lnTo>
                    <a:pt x="40" y="17"/>
                  </a:lnTo>
                  <a:lnTo>
                    <a:pt x="35" y="15"/>
                  </a:lnTo>
                  <a:lnTo>
                    <a:pt x="31" y="13"/>
                  </a:lnTo>
                  <a:lnTo>
                    <a:pt x="27" y="11"/>
                  </a:lnTo>
                  <a:lnTo>
                    <a:pt x="20" y="10"/>
                  </a:lnTo>
                  <a:lnTo>
                    <a:pt x="11" y="13"/>
                  </a:lnTo>
                  <a:lnTo>
                    <a:pt x="3" y="14"/>
                  </a:lnTo>
                  <a:lnTo>
                    <a:pt x="0" y="10"/>
                  </a:lnTo>
                  <a:lnTo>
                    <a:pt x="0" y="6"/>
                  </a:lnTo>
                  <a:lnTo>
                    <a:pt x="6" y="3"/>
                  </a:lnTo>
                  <a:lnTo>
                    <a:pt x="13" y="1"/>
                  </a:lnTo>
                  <a:lnTo>
                    <a:pt x="19" y="0"/>
                  </a:lnTo>
                  <a:lnTo>
                    <a:pt x="23" y="0"/>
                  </a:lnTo>
                  <a:lnTo>
                    <a:pt x="27" y="2"/>
                  </a:lnTo>
                  <a:lnTo>
                    <a:pt x="31" y="5"/>
                  </a:lnTo>
                  <a:lnTo>
                    <a:pt x="35" y="8"/>
                  </a:lnTo>
                  <a:lnTo>
                    <a:pt x="40" y="11"/>
                  </a:lnTo>
                  <a:lnTo>
                    <a:pt x="46" y="15"/>
                  </a:lnTo>
                  <a:lnTo>
                    <a:pt x="51" y="16"/>
                  </a:lnTo>
                  <a:lnTo>
                    <a:pt x="55" y="17"/>
                  </a:lnTo>
                  <a:lnTo>
                    <a:pt x="60" y="17"/>
                  </a:lnTo>
                  <a:lnTo>
                    <a:pt x="64" y="18"/>
                  </a:lnTo>
                  <a:lnTo>
                    <a:pt x="69" y="20"/>
                  </a:lnTo>
                  <a:lnTo>
                    <a:pt x="73" y="22"/>
                  </a:lnTo>
                  <a:lnTo>
                    <a:pt x="76" y="26"/>
                  </a:lnTo>
                  <a:lnTo>
                    <a:pt x="78"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0" name="Freeform 172">
              <a:extLst>
                <a:ext uri="{FF2B5EF4-FFF2-40B4-BE49-F238E27FC236}">
                  <a16:creationId xmlns:a16="http://schemas.microsoft.com/office/drawing/2014/main" id="{2D37F52C-2F2D-4B56-B2F3-AFB6C9010AA7}"/>
                </a:ext>
              </a:extLst>
            </p:cNvPr>
            <p:cNvSpPr>
              <a:spLocks noChangeArrowheads="1"/>
            </p:cNvSpPr>
            <p:nvPr/>
          </p:nvSpPr>
          <p:spPr bwMode="auto">
            <a:xfrm>
              <a:off x="1198" y="3783"/>
              <a:ext cx="33" cy="12"/>
            </a:xfrm>
            <a:custGeom>
              <a:avLst/>
              <a:gdLst>
                <a:gd name="T0" fmla="*/ 0 w 98"/>
                <a:gd name="T1" fmla="*/ 0 h 35"/>
                <a:gd name="T2" fmla="*/ 0 w 98"/>
                <a:gd name="T3" fmla="*/ 0 h 35"/>
                <a:gd name="T4" fmla="*/ 0 w 98"/>
                <a:gd name="T5" fmla="*/ 0 h 35"/>
                <a:gd name="T6" fmla="*/ 0 w 98"/>
                <a:gd name="T7" fmla="*/ 0 h 35"/>
                <a:gd name="T8" fmla="*/ 0 w 98"/>
                <a:gd name="T9" fmla="*/ 0 h 35"/>
                <a:gd name="T10" fmla="*/ 0 w 98"/>
                <a:gd name="T11" fmla="*/ 0 h 35"/>
                <a:gd name="T12" fmla="*/ 0 w 98"/>
                <a:gd name="T13" fmla="*/ 0 h 35"/>
                <a:gd name="T14" fmla="*/ 0 w 98"/>
                <a:gd name="T15" fmla="*/ 0 h 35"/>
                <a:gd name="T16" fmla="*/ 0 w 98"/>
                <a:gd name="T17" fmla="*/ 0 h 35"/>
                <a:gd name="T18" fmla="*/ 0 w 98"/>
                <a:gd name="T19" fmla="*/ 0 h 35"/>
                <a:gd name="T20" fmla="*/ 0 w 98"/>
                <a:gd name="T21" fmla="*/ 0 h 35"/>
                <a:gd name="T22" fmla="*/ 0 w 98"/>
                <a:gd name="T23" fmla="*/ 0 h 35"/>
                <a:gd name="T24" fmla="*/ 0 w 98"/>
                <a:gd name="T25" fmla="*/ 0 h 35"/>
                <a:gd name="T26" fmla="*/ 0 w 98"/>
                <a:gd name="T27" fmla="*/ 0 h 35"/>
                <a:gd name="T28" fmla="*/ 0 w 98"/>
                <a:gd name="T29" fmla="*/ 0 h 35"/>
                <a:gd name="T30" fmla="*/ 0 w 98"/>
                <a:gd name="T31" fmla="*/ 0 h 35"/>
                <a:gd name="T32" fmla="*/ 0 w 98"/>
                <a:gd name="T33" fmla="*/ 0 h 35"/>
                <a:gd name="T34" fmla="*/ 0 w 98"/>
                <a:gd name="T35" fmla="*/ 0 h 35"/>
                <a:gd name="T36" fmla="*/ 0 w 98"/>
                <a:gd name="T37" fmla="*/ 0 h 35"/>
                <a:gd name="T38" fmla="*/ 0 w 98"/>
                <a:gd name="T39" fmla="*/ 0 h 35"/>
                <a:gd name="T40" fmla="*/ 0 w 98"/>
                <a:gd name="T41" fmla="*/ 0 h 35"/>
                <a:gd name="T42" fmla="*/ 0 w 98"/>
                <a:gd name="T43" fmla="*/ 0 h 35"/>
                <a:gd name="T44" fmla="*/ 0 w 98"/>
                <a:gd name="T45" fmla="*/ 0 h 35"/>
                <a:gd name="T46" fmla="*/ 0 w 98"/>
                <a:gd name="T47" fmla="*/ 0 h 35"/>
                <a:gd name="T48" fmla="*/ 0 w 98"/>
                <a:gd name="T49" fmla="*/ 0 h 35"/>
                <a:gd name="T50" fmla="*/ 0 w 98"/>
                <a:gd name="T51" fmla="*/ 0 h 35"/>
                <a:gd name="T52" fmla="*/ 0 w 98"/>
                <a:gd name="T53" fmla="*/ 0 h 35"/>
                <a:gd name="T54" fmla="*/ 0 w 98"/>
                <a:gd name="T55" fmla="*/ 0 h 35"/>
                <a:gd name="T56" fmla="*/ 0 w 98"/>
                <a:gd name="T57" fmla="*/ 0 h 35"/>
                <a:gd name="T58" fmla="*/ 0 w 98"/>
                <a:gd name="T59" fmla="*/ 0 h 35"/>
                <a:gd name="T60" fmla="*/ 0 w 98"/>
                <a:gd name="T61" fmla="*/ 0 h 35"/>
                <a:gd name="T62" fmla="*/ 0 w 98"/>
                <a:gd name="T63" fmla="*/ 0 h 35"/>
                <a:gd name="T64" fmla="*/ 0 w 98"/>
                <a:gd name="T65" fmla="*/ 0 h 35"/>
                <a:gd name="T66" fmla="*/ 0 w 98"/>
                <a:gd name="T67" fmla="*/ 0 h 35"/>
                <a:gd name="T68" fmla="*/ 0 w 98"/>
                <a:gd name="T69" fmla="*/ 0 h 35"/>
                <a:gd name="T70" fmla="*/ 0 w 98"/>
                <a:gd name="T71" fmla="*/ 0 h 35"/>
                <a:gd name="T72" fmla="*/ 0 w 98"/>
                <a:gd name="T73" fmla="*/ 0 h 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8" h="35">
                  <a:moveTo>
                    <a:pt x="0" y="16"/>
                  </a:moveTo>
                  <a:lnTo>
                    <a:pt x="2" y="14"/>
                  </a:lnTo>
                  <a:lnTo>
                    <a:pt x="6" y="12"/>
                  </a:lnTo>
                  <a:lnTo>
                    <a:pt x="12" y="10"/>
                  </a:lnTo>
                  <a:lnTo>
                    <a:pt x="21" y="9"/>
                  </a:lnTo>
                  <a:lnTo>
                    <a:pt x="29" y="9"/>
                  </a:lnTo>
                  <a:lnTo>
                    <a:pt x="36" y="9"/>
                  </a:lnTo>
                  <a:lnTo>
                    <a:pt x="43" y="11"/>
                  </a:lnTo>
                  <a:lnTo>
                    <a:pt x="48" y="15"/>
                  </a:lnTo>
                  <a:lnTo>
                    <a:pt x="54" y="24"/>
                  </a:lnTo>
                  <a:lnTo>
                    <a:pt x="61" y="28"/>
                  </a:lnTo>
                  <a:lnTo>
                    <a:pt x="69" y="30"/>
                  </a:lnTo>
                  <a:lnTo>
                    <a:pt x="76" y="31"/>
                  </a:lnTo>
                  <a:lnTo>
                    <a:pt x="84" y="31"/>
                  </a:lnTo>
                  <a:lnTo>
                    <a:pt x="90" y="31"/>
                  </a:lnTo>
                  <a:lnTo>
                    <a:pt x="95" y="32"/>
                  </a:lnTo>
                  <a:lnTo>
                    <a:pt x="98" y="35"/>
                  </a:lnTo>
                  <a:lnTo>
                    <a:pt x="96" y="31"/>
                  </a:lnTo>
                  <a:lnTo>
                    <a:pt x="92" y="27"/>
                  </a:lnTo>
                  <a:lnTo>
                    <a:pt x="86" y="24"/>
                  </a:lnTo>
                  <a:lnTo>
                    <a:pt x="78" y="23"/>
                  </a:lnTo>
                  <a:lnTo>
                    <a:pt x="74" y="23"/>
                  </a:lnTo>
                  <a:lnTo>
                    <a:pt x="70" y="20"/>
                  </a:lnTo>
                  <a:lnTo>
                    <a:pt x="66" y="18"/>
                  </a:lnTo>
                  <a:lnTo>
                    <a:pt x="61" y="16"/>
                  </a:lnTo>
                  <a:lnTo>
                    <a:pt x="57" y="13"/>
                  </a:lnTo>
                  <a:lnTo>
                    <a:pt x="53" y="11"/>
                  </a:lnTo>
                  <a:lnTo>
                    <a:pt x="49" y="8"/>
                  </a:lnTo>
                  <a:lnTo>
                    <a:pt x="46" y="6"/>
                  </a:lnTo>
                  <a:lnTo>
                    <a:pt x="43" y="4"/>
                  </a:lnTo>
                  <a:lnTo>
                    <a:pt x="37" y="2"/>
                  </a:lnTo>
                  <a:lnTo>
                    <a:pt x="31" y="1"/>
                  </a:lnTo>
                  <a:lnTo>
                    <a:pt x="23" y="0"/>
                  </a:lnTo>
                  <a:lnTo>
                    <a:pt x="16" y="1"/>
                  </a:lnTo>
                  <a:lnTo>
                    <a:pt x="8" y="4"/>
                  </a:lnTo>
                  <a:lnTo>
                    <a:pt x="3" y="9"/>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1" name="Freeform 173">
              <a:extLst>
                <a:ext uri="{FF2B5EF4-FFF2-40B4-BE49-F238E27FC236}">
                  <a16:creationId xmlns:a16="http://schemas.microsoft.com/office/drawing/2014/main" id="{22851EB3-5104-41FC-B780-C37E99041B8E}"/>
                </a:ext>
              </a:extLst>
            </p:cNvPr>
            <p:cNvSpPr>
              <a:spLocks noChangeArrowheads="1"/>
            </p:cNvSpPr>
            <p:nvPr/>
          </p:nvSpPr>
          <p:spPr bwMode="auto">
            <a:xfrm>
              <a:off x="398" y="4088"/>
              <a:ext cx="153" cy="53"/>
            </a:xfrm>
            <a:custGeom>
              <a:avLst/>
              <a:gdLst>
                <a:gd name="T0" fmla="*/ 0 w 462"/>
                <a:gd name="T1" fmla="*/ 0 h 159"/>
                <a:gd name="T2" fmla="*/ 0 w 462"/>
                <a:gd name="T3" fmla="*/ 0 h 159"/>
                <a:gd name="T4" fmla="*/ 0 w 462"/>
                <a:gd name="T5" fmla="*/ 0 h 159"/>
                <a:gd name="T6" fmla="*/ 0 w 462"/>
                <a:gd name="T7" fmla="*/ 0 h 159"/>
                <a:gd name="T8" fmla="*/ 0 w 462"/>
                <a:gd name="T9" fmla="*/ 0 h 159"/>
                <a:gd name="T10" fmla="*/ 0 w 462"/>
                <a:gd name="T11" fmla="*/ 0 h 159"/>
                <a:gd name="T12" fmla="*/ 0 w 462"/>
                <a:gd name="T13" fmla="*/ 0 h 159"/>
                <a:gd name="T14" fmla="*/ 0 w 462"/>
                <a:gd name="T15" fmla="*/ 0 h 159"/>
                <a:gd name="T16" fmla="*/ 0 w 462"/>
                <a:gd name="T17" fmla="*/ 0 h 159"/>
                <a:gd name="T18" fmla="*/ 0 w 462"/>
                <a:gd name="T19" fmla="*/ 0 h 159"/>
                <a:gd name="T20" fmla="*/ 0 w 462"/>
                <a:gd name="T21" fmla="*/ 0 h 159"/>
                <a:gd name="T22" fmla="*/ 0 w 462"/>
                <a:gd name="T23" fmla="*/ 0 h 159"/>
                <a:gd name="T24" fmla="*/ 0 w 462"/>
                <a:gd name="T25" fmla="*/ 0 h 159"/>
                <a:gd name="T26" fmla="*/ 1 w 462"/>
                <a:gd name="T27" fmla="*/ 0 h 159"/>
                <a:gd name="T28" fmla="*/ 1 w 462"/>
                <a:gd name="T29" fmla="*/ 0 h 159"/>
                <a:gd name="T30" fmla="*/ 1 w 462"/>
                <a:gd name="T31" fmla="*/ 0 h 159"/>
                <a:gd name="T32" fmla="*/ 1 w 462"/>
                <a:gd name="T33" fmla="*/ 0 h 159"/>
                <a:gd name="T34" fmla="*/ 1 w 462"/>
                <a:gd name="T35" fmla="*/ 0 h 159"/>
                <a:gd name="T36" fmla="*/ 1 w 462"/>
                <a:gd name="T37" fmla="*/ 0 h 159"/>
                <a:gd name="T38" fmla="*/ 0 w 462"/>
                <a:gd name="T39" fmla="*/ 0 h 159"/>
                <a:gd name="T40" fmla="*/ 0 w 462"/>
                <a:gd name="T41" fmla="*/ 0 h 159"/>
                <a:gd name="T42" fmla="*/ 0 w 462"/>
                <a:gd name="T43" fmla="*/ 0 h 159"/>
                <a:gd name="T44" fmla="*/ 0 w 462"/>
                <a:gd name="T45" fmla="*/ 0 h 159"/>
                <a:gd name="T46" fmla="*/ 0 w 462"/>
                <a:gd name="T47" fmla="*/ 0 h 159"/>
                <a:gd name="T48" fmla="*/ 0 w 462"/>
                <a:gd name="T49" fmla="*/ 0 h 159"/>
                <a:gd name="T50" fmla="*/ 0 w 462"/>
                <a:gd name="T51" fmla="*/ 0 h 159"/>
                <a:gd name="T52" fmla="*/ 0 w 462"/>
                <a:gd name="T53" fmla="*/ 0 h 159"/>
                <a:gd name="T54" fmla="*/ 0 w 462"/>
                <a:gd name="T55" fmla="*/ 0 h 159"/>
                <a:gd name="T56" fmla="*/ 0 w 462"/>
                <a:gd name="T57" fmla="*/ 0 h 159"/>
                <a:gd name="T58" fmla="*/ 0 w 462"/>
                <a:gd name="T59" fmla="*/ 0 h 159"/>
                <a:gd name="T60" fmla="*/ 0 w 462"/>
                <a:gd name="T61" fmla="*/ 0 h 159"/>
                <a:gd name="T62" fmla="*/ 0 w 462"/>
                <a:gd name="T63" fmla="*/ 0 h 159"/>
                <a:gd name="T64" fmla="*/ 0 w 462"/>
                <a:gd name="T65" fmla="*/ 0 h 159"/>
                <a:gd name="T66" fmla="*/ 0 w 462"/>
                <a:gd name="T67" fmla="*/ 0 h 1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62" h="159">
                  <a:moveTo>
                    <a:pt x="55" y="0"/>
                  </a:moveTo>
                  <a:lnTo>
                    <a:pt x="62" y="6"/>
                  </a:lnTo>
                  <a:lnTo>
                    <a:pt x="74" y="13"/>
                  </a:lnTo>
                  <a:lnTo>
                    <a:pt x="91" y="21"/>
                  </a:lnTo>
                  <a:lnTo>
                    <a:pt x="109" y="30"/>
                  </a:lnTo>
                  <a:lnTo>
                    <a:pt x="132" y="42"/>
                  </a:lnTo>
                  <a:lnTo>
                    <a:pt x="158" y="53"/>
                  </a:lnTo>
                  <a:lnTo>
                    <a:pt x="185" y="64"/>
                  </a:lnTo>
                  <a:lnTo>
                    <a:pt x="214" y="77"/>
                  </a:lnTo>
                  <a:lnTo>
                    <a:pt x="244" y="89"/>
                  </a:lnTo>
                  <a:lnTo>
                    <a:pt x="276" y="102"/>
                  </a:lnTo>
                  <a:lnTo>
                    <a:pt x="308" y="114"/>
                  </a:lnTo>
                  <a:lnTo>
                    <a:pt x="340" y="125"/>
                  </a:lnTo>
                  <a:lnTo>
                    <a:pt x="372" y="136"/>
                  </a:lnTo>
                  <a:lnTo>
                    <a:pt x="403" y="145"/>
                  </a:lnTo>
                  <a:lnTo>
                    <a:pt x="433" y="153"/>
                  </a:lnTo>
                  <a:lnTo>
                    <a:pt x="462" y="159"/>
                  </a:lnTo>
                  <a:lnTo>
                    <a:pt x="432" y="156"/>
                  </a:lnTo>
                  <a:lnTo>
                    <a:pt x="400" y="152"/>
                  </a:lnTo>
                  <a:lnTo>
                    <a:pt x="366" y="145"/>
                  </a:lnTo>
                  <a:lnTo>
                    <a:pt x="331" y="138"/>
                  </a:lnTo>
                  <a:lnTo>
                    <a:pt x="295" y="128"/>
                  </a:lnTo>
                  <a:lnTo>
                    <a:pt x="259" y="119"/>
                  </a:lnTo>
                  <a:lnTo>
                    <a:pt x="224" y="109"/>
                  </a:lnTo>
                  <a:lnTo>
                    <a:pt x="189" y="97"/>
                  </a:lnTo>
                  <a:lnTo>
                    <a:pt x="156" y="87"/>
                  </a:lnTo>
                  <a:lnTo>
                    <a:pt x="124" y="76"/>
                  </a:lnTo>
                  <a:lnTo>
                    <a:pt x="94" y="65"/>
                  </a:lnTo>
                  <a:lnTo>
                    <a:pt x="68" y="56"/>
                  </a:lnTo>
                  <a:lnTo>
                    <a:pt x="44" y="48"/>
                  </a:lnTo>
                  <a:lnTo>
                    <a:pt x="25" y="41"/>
                  </a:lnTo>
                  <a:lnTo>
                    <a:pt x="10" y="34"/>
                  </a:lnTo>
                  <a:lnTo>
                    <a:pt x="0" y="30"/>
                  </a:lnTo>
                  <a:lnTo>
                    <a:pt x="55" y="0"/>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2" name="Freeform 174">
              <a:extLst>
                <a:ext uri="{FF2B5EF4-FFF2-40B4-BE49-F238E27FC236}">
                  <a16:creationId xmlns:a16="http://schemas.microsoft.com/office/drawing/2014/main" id="{27FE4484-ADBF-4E17-A486-CDDED2221D08}"/>
                </a:ext>
              </a:extLst>
            </p:cNvPr>
            <p:cNvSpPr>
              <a:spLocks noChangeArrowheads="1"/>
            </p:cNvSpPr>
            <p:nvPr/>
          </p:nvSpPr>
          <p:spPr bwMode="auto">
            <a:xfrm>
              <a:off x="242" y="4032"/>
              <a:ext cx="89" cy="63"/>
            </a:xfrm>
            <a:custGeom>
              <a:avLst/>
              <a:gdLst>
                <a:gd name="T0" fmla="*/ 0 w 270"/>
                <a:gd name="T1" fmla="*/ 0 h 129"/>
                <a:gd name="T2" fmla="*/ 0 w 270"/>
                <a:gd name="T3" fmla="*/ 0 h 129"/>
                <a:gd name="T4" fmla="*/ 0 w 270"/>
                <a:gd name="T5" fmla="*/ 0 h 129"/>
                <a:gd name="T6" fmla="*/ 0 w 270"/>
                <a:gd name="T7" fmla="*/ 0 h 129"/>
                <a:gd name="T8" fmla="*/ 0 w 270"/>
                <a:gd name="T9" fmla="*/ 0 h 129"/>
                <a:gd name="T10" fmla="*/ 0 w 270"/>
                <a:gd name="T11" fmla="*/ 0 h 129"/>
                <a:gd name="T12" fmla="*/ 0 w 270"/>
                <a:gd name="T13" fmla="*/ 0 h 129"/>
                <a:gd name="T14" fmla="*/ 0 w 270"/>
                <a:gd name="T15" fmla="*/ 0 h 129"/>
                <a:gd name="T16" fmla="*/ 0 w 270"/>
                <a:gd name="T17" fmla="*/ 0 h 129"/>
                <a:gd name="T18" fmla="*/ 0 w 270"/>
                <a:gd name="T19" fmla="*/ 0 h 129"/>
                <a:gd name="T20" fmla="*/ 0 w 270"/>
                <a:gd name="T21" fmla="*/ 0 h 129"/>
                <a:gd name="T22" fmla="*/ 0 w 270"/>
                <a:gd name="T23" fmla="*/ 0 h 129"/>
                <a:gd name="T24" fmla="*/ 0 w 270"/>
                <a:gd name="T25" fmla="*/ 0 h 129"/>
                <a:gd name="T26" fmla="*/ 0 w 270"/>
                <a:gd name="T27" fmla="*/ 0 h 129"/>
                <a:gd name="T28" fmla="*/ 0 w 270"/>
                <a:gd name="T29" fmla="*/ 0 h 129"/>
                <a:gd name="T30" fmla="*/ 0 w 270"/>
                <a:gd name="T31" fmla="*/ 0 h 129"/>
                <a:gd name="T32" fmla="*/ 0 w 270"/>
                <a:gd name="T33" fmla="*/ 0 h 129"/>
                <a:gd name="T34" fmla="*/ 0 w 270"/>
                <a:gd name="T35" fmla="*/ 0 h 129"/>
                <a:gd name="T36" fmla="*/ 0 w 270"/>
                <a:gd name="T37" fmla="*/ 1 h 129"/>
                <a:gd name="T38" fmla="*/ 0 w 270"/>
                <a:gd name="T39" fmla="*/ 1 h 129"/>
                <a:gd name="T40" fmla="*/ 0 w 270"/>
                <a:gd name="T41" fmla="*/ 1 h 129"/>
                <a:gd name="T42" fmla="*/ 0 w 270"/>
                <a:gd name="T43" fmla="*/ 1 h 129"/>
                <a:gd name="T44" fmla="*/ 0 w 270"/>
                <a:gd name="T45" fmla="*/ 1 h 129"/>
                <a:gd name="T46" fmla="*/ 0 w 270"/>
                <a:gd name="T47" fmla="*/ 1 h 129"/>
                <a:gd name="T48" fmla="*/ 0 w 270"/>
                <a:gd name="T49" fmla="*/ 1 h 129"/>
                <a:gd name="T50" fmla="*/ 0 w 270"/>
                <a:gd name="T51" fmla="*/ 1 h 129"/>
                <a:gd name="T52" fmla="*/ 0 w 270"/>
                <a:gd name="T53" fmla="*/ 0 h 129"/>
                <a:gd name="T54" fmla="*/ 0 w 270"/>
                <a:gd name="T55" fmla="*/ 0 h 129"/>
                <a:gd name="T56" fmla="*/ 0 w 270"/>
                <a:gd name="T57" fmla="*/ 0 h 129"/>
                <a:gd name="T58" fmla="*/ 0 w 270"/>
                <a:gd name="T59" fmla="*/ 0 h 129"/>
                <a:gd name="T60" fmla="*/ 0 w 270"/>
                <a:gd name="T61" fmla="*/ 0 h 129"/>
                <a:gd name="T62" fmla="*/ 0 w 270"/>
                <a:gd name="T63" fmla="*/ 0 h 129"/>
                <a:gd name="T64" fmla="*/ 0 w 270"/>
                <a:gd name="T65" fmla="*/ 0 h 129"/>
                <a:gd name="T66" fmla="*/ 0 w 270"/>
                <a:gd name="T67" fmla="*/ 0 h 129"/>
                <a:gd name="T68" fmla="*/ 0 w 270"/>
                <a:gd name="T69" fmla="*/ 0 h 129"/>
                <a:gd name="T70" fmla="*/ 0 w 270"/>
                <a:gd name="T71" fmla="*/ 0 h 129"/>
                <a:gd name="T72" fmla="*/ 0 w 270"/>
                <a:gd name="T73" fmla="*/ 0 h 1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70" h="129">
                  <a:moveTo>
                    <a:pt x="243" y="50"/>
                  </a:moveTo>
                  <a:lnTo>
                    <a:pt x="249" y="45"/>
                  </a:lnTo>
                  <a:lnTo>
                    <a:pt x="256" y="40"/>
                  </a:lnTo>
                  <a:lnTo>
                    <a:pt x="263" y="35"/>
                  </a:lnTo>
                  <a:lnTo>
                    <a:pt x="270" y="29"/>
                  </a:lnTo>
                  <a:lnTo>
                    <a:pt x="254" y="20"/>
                  </a:lnTo>
                  <a:lnTo>
                    <a:pt x="233" y="13"/>
                  </a:lnTo>
                  <a:lnTo>
                    <a:pt x="211" y="7"/>
                  </a:lnTo>
                  <a:lnTo>
                    <a:pt x="186" y="3"/>
                  </a:lnTo>
                  <a:lnTo>
                    <a:pt x="160" y="1"/>
                  </a:lnTo>
                  <a:lnTo>
                    <a:pt x="133" y="0"/>
                  </a:lnTo>
                  <a:lnTo>
                    <a:pt x="107" y="2"/>
                  </a:lnTo>
                  <a:lnTo>
                    <a:pt x="83" y="5"/>
                  </a:lnTo>
                  <a:lnTo>
                    <a:pt x="60" y="11"/>
                  </a:lnTo>
                  <a:lnTo>
                    <a:pt x="40" y="19"/>
                  </a:lnTo>
                  <a:lnTo>
                    <a:pt x="23" y="31"/>
                  </a:lnTo>
                  <a:lnTo>
                    <a:pt x="10" y="44"/>
                  </a:lnTo>
                  <a:lnTo>
                    <a:pt x="2" y="61"/>
                  </a:lnTo>
                  <a:lnTo>
                    <a:pt x="0" y="80"/>
                  </a:lnTo>
                  <a:lnTo>
                    <a:pt x="3" y="103"/>
                  </a:lnTo>
                  <a:lnTo>
                    <a:pt x="15" y="129"/>
                  </a:lnTo>
                  <a:lnTo>
                    <a:pt x="11" y="116"/>
                  </a:lnTo>
                  <a:lnTo>
                    <a:pt x="12" y="104"/>
                  </a:lnTo>
                  <a:lnTo>
                    <a:pt x="17" y="92"/>
                  </a:lnTo>
                  <a:lnTo>
                    <a:pt x="23" y="80"/>
                  </a:lnTo>
                  <a:lnTo>
                    <a:pt x="33" y="70"/>
                  </a:lnTo>
                  <a:lnTo>
                    <a:pt x="44" y="61"/>
                  </a:lnTo>
                  <a:lnTo>
                    <a:pt x="59" y="52"/>
                  </a:lnTo>
                  <a:lnTo>
                    <a:pt x="75" y="46"/>
                  </a:lnTo>
                  <a:lnTo>
                    <a:pt x="93" y="40"/>
                  </a:lnTo>
                  <a:lnTo>
                    <a:pt x="113" y="36"/>
                  </a:lnTo>
                  <a:lnTo>
                    <a:pt x="132" y="34"/>
                  </a:lnTo>
                  <a:lnTo>
                    <a:pt x="154" y="33"/>
                  </a:lnTo>
                  <a:lnTo>
                    <a:pt x="176" y="34"/>
                  </a:lnTo>
                  <a:lnTo>
                    <a:pt x="198" y="37"/>
                  </a:lnTo>
                  <a:lnTo>
                    <a:pt x="220" y="43"/>
                  </a:lnTo>
                  <a:lnTo>
                    <a:pt x="243" y="50"/>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3" name="Freeform 175">
              <a:extLst>
                <a:ext uri="{FF2B5EF4-FFF2-40B4-BE49-F238E27FC236}">
                  <a16:creationId xmlns:a16="http://schemas.microsoft.com/office/drawing/2014/main" id="{AAB556B3-07A6-42F3-A539-2AB596449669}"/>
                </a:ext>
              </a:extLst>
            </p:cNvPr>
            <p:cNvSpPr>
              <a:spLocks noChangeArrowheads="1"/>
            </p:cNvSpPr>
            <p:nvPr/>
          </p:nvSpPr>
          <p:spPr bwMode="auto">
            <a:xfrm>
              <a:off x="186" y="3956"/>
              <a:ext cx="572" cy="185"/>
            </a:xfrm>
            <a:custGeom>
              <a:avLst/>
              <a:gdLst>
                <a:gd name="T0" fmla="*/ 0 w 1714"/>
                <a:gd name="T1" fmla="*/ 1 h 557"/>
                <a:gd name="T2" fmla="*/ 0 w 1714"/>
                <a:gd name="T3" fmla="*/ 1 h 557"/>
                <a:gd name="T4" fmla="*/ 1 w 1714"/>
                <a:gd name="T5" fmla="*/ 1 h 557"/>
                <a:gd name="T6" fmla="*/ 1 w 1714"/>
                <a:gd name="T7" fmla="*/ 1 h 557"/>
                <a:gd name="T8" fmla="*/ 1 w 1714"/>
                <a:gd name="T9" fmla="*/ 1 h 557"/>
                <a:gd name="T10" fmla="*/ 1 w 1714"/>
                <a:gd name="T11" fmla="*/ 0 h 557"/>
                <a:gd name="T12" fmla="*/ 1 w 1714"/>
                <a:gd name="T13" fmla="*/ 0 h 557"/>
                <a:gd name="T14" fmla="*/ 1 w 1714"/>
                <a:gd name="T15" fmla="*/ 0 h 557"/>
                <a:gd name="T16" fmla="*/ 1 w 1714"/>
                <a:gd name="T17" fmla="*/ 0 h 557"/>
                <a:gd name="T18" fmla="*/ 1 w 1714"/>
                <a:gd name="T19" fmla="*/ 0 h 557"/>
                <a:gd name="T20" fmla="*/ 1 w 1714"/>
                <a:gd name="T21" fmla="*/ 0 h 557"/>
                <a:gd name="T22" fmla="*/ 1 w 1714"/>
                <a:gd name="T23" fmla="*/ 0 h 557"/>
                <a:gd name="T24" fmla="*/ 1 w 1714"/>
                <a:gd name="T25" fmla="*/ 0 h 557"/>
                <a:gd name="T26" fmla="*/ 1 w 1714"/>
                <a:gd name="T27" fmla="*/ 0 h 557"/>
                <a:gd name="T28" fmla="*/ 1 w 1714"/>
                <a:gd name="T29" fmla="*/ 0 h 557"/>
                <a:gd name="T30" fmla="*/ 1 w 1714"/>
                <a:gd name="T31" fmla="*/ 0 h 557"/>
                <a:gd name="T32" fmla="*/ 1 w 1714"/>
                <a:gd name="T33" fmla="*/ 0 h 557"/>
                <a:gd name="T34" fmla="*/ 1 w 1714"/>
                <a:gd name="T35" fmla="*/ 0 h 557"/>
                <a:gd name="T36" fmla="*/ 1 w 1714"/>
                <a:gd name="T37" fmla="*/ 0 h 557"/>
                <a:gd name="T38" fmla="*/ 1 w 1714"/>
                <a:gd name="T39" fmla="*/ 0 h 557"/>
                <a:gd name="T40" fmla="*/ 1 w 1714"/>
                <a:gd name="T41" fmla="*/ 0 h 557"/>
                <a:gd name="T42" fmla="*/ 1 w 1714"/>
                <a:gd name="T43" fmla="*/ 0 h 557"/>
                <a:gd name="T44" fmla="*/ 1 w 1714"/>
                <a:gd name="T45" fmla="*/ 0 h 557"/>
                <a:gd name="T46" fmla="*/ 2 w 1714"/>
                <a:gd name="T47" fmla="*/ 0 h 557"/>
                <a:gd name="T48" fmla="*/ 2 w 1714"/>
                <a:gd name="T49" fmla="*/ 0 h 557"/>
                <a:gd name="T50" fmla="*/ 2 w 1714"/>
                <a:gd name="T51" fmla="*/ 0 h 557"/>
                <a:gd name="T52" fmla="*/ 2 w 1714"/>
                <a:gd name="T53" fmla="*/ 0 h 557"/>
                <a:gd name="T54" fmla="*/ 2 w 1714"/>
                <a:gd name="T55" fmla="*/ 0 h 557"/>
                <a:gd name="T56" fmla="*/ 2 w 1714"/>
                <a:gd name="T57" fmla="*/ 0 h 557"/>
                <a:gd name="T58" fmla="*/ 2 w 1714"/>
                <a:gd name="T59" fmla="*/ 0 h 557"/>
                <a:gd name="T60" fmla="*/ 2 w 1714"/>
                <a:gd name="T61" fmla="*/ 0 h 557"/>
                <a:gd name="T62" fmla="*/ 2 w 1714"/>
                <a:gd name="T63" fmla="*/ 0 h 557"/>
                <a:gd name="T64" fmla="*/ 2 w 1714"/>
                <a:gd name="T65" fmla="*/ 0 h 557"/>
                <a:gd name="T66" fmla="*/ 2 w 1714"/>
                <a:gd name="T67" fmla="*/ 0 h 557"/>
                <a:gd name="T68" fmla="*/ 2 w 1714"/>
                <a:gd name="T69" fmla="*/ 0 h 557"/>
                <a:gd name="T70" fmla="*/ 2 w 1714"/>
                <a:gd name="T71" fmla="*/ 0 h 557"/>
                <a:gd name="T72" fmla="*/ 2 w 1714"/>
                <a:gd name="T73" fmla="*/ 0 h 557"/>
                <a:gd name="T74" fmla="*/ 2 w 1714"/>
                <a:gd name="T75" fmla="*/ 0 h 557"/>
                <a:gd name="T76" fmla="*/ 2 w 1714"/>
                <a:gd name="T77" fmla="*/ 0 h 557"/>
                <a:gd name="T78" fmla="*/ 2 w 1714"/>
                <a:gd name="T79" fmla="*/ 0 h 557"/>
                <a:gd name="T80" fmla="*/ 1 w 1714"/>
                <a:gd name="T81" fmla="*/ 0 h 557"/>
                <a:gd name="T82" fmla="*/ 1 w 1714"/>
                <a:gd name="T83" fmla="*/ 0 h 557"/>
                <a:gd name="T84" fmla="*/ 1 w 1714"/>
                <a:gd name="T85" fmla="*/ 0 h 557"/>
                <a:gd name="T86" fmla="*/ 1 w 1714"/>
                <a:gd name="T87" fmla="*/ 0 h 557"/>
                <a:gd name="T88" fmla="*/ 1 w 1714"/>
                <a:gd name="T89" fmla="*/ 0 h 557"/>
                <a:gd name="T90" fmla="*/ 1 w 1714"/>
                <a:gd name="T91" fmla="*/ 1 h 557"/>
                <a:gd name="T92" fmla="*/ 1 w 1714"/>
                <a:gd name="T93" fmla="*/ 1 h 557"/>
                <a:gd name="T94" fmla="*/ 1 w 1714"/>
                <a:gd name="T95" fmla="*/ 1 h 557"/>
                <a:gd name="T96" fmla="*/ 0 w 1714"/>
                <a:gd name="T97" fmla="*/ 1 h 557"/>
                <a:gd name="T98" fmla="*/ 0 w 1714"/>
                <a:gd name="T99" fmla="*/ 1 h 557"/>
                <a:gd name="T100" fmla="*/ 0 w 1714"/>
                <a:gd name="T101" fmla="*/ 1 h 557"/>
                <a:gd name="T102" fmla="*/ 0 w 1714"/>
                <a:gd name="T103" fmla="*/ 1 h 557"/>
                <a:gd name="T104" fmla="*/ 0 w 1714"/>
                <a:gd name="T105" fmla="*/ 1 h 557"/>
                <a:gd name="T106" fmla="*/ 0 w 1714"/>
                <a:gd name="T107" fmla="*/ 0 h 557"/>
                <a:gd name="T108" fmla="*/ 0 w 1714"/>
                <a:gd name="T109" fmla="*/ 1 h 5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14" h="557">
                  <a:moveTo>
                    <a:pt x="98" y="493"/>
                  </a:moveTo>
                  <a:lnTo>
                    <a:pt x="119" y="502"/>
                  </a:lnTo>
                  <a:lnTo>
                    <a:pt x="141" y="509"/>
                  </a:lnTo>
                  <a:lnTo>
                    <a:pt x="162" y="514"/>
                  </a:lnTo>
                  <a:lnTo>
                    <a:pt x="185" y="517"/>
                  </a:lnTo>
                  <a:lnTo>
                    <a:pt x="209" y="519"/>
                  </a:lnTo>
                  <a:lnTo>
                    <a:pt x="231" y="519"/>
                  </a:lnTo>
                  <a:lnTo>
                    <a:pt x="255" y="518"/>
                  </a:lnTo>
                  <a:lnTo>
                    <a:pt x="278" y="515"/>
                  </a:lnTo>
                  <a:lnTo>
                    <a:pt x="300" y="512"/>
                  </a:lnTo>
                  <a:lnTo>
                    <a:pt x="321" y="507"/>
                  </a:lnTo>
                  <a:lnTo>
                    <a:pt x="343" y="502"/>
                  </a:lnTo>
                  <a:lnTo>
                    <a:pt x="362" y="495"/>
                  </a:lnTo>
                  <a:lnTo>
                    <a:pt x="381" y="488"/>
                  </a:lnTo>
                  <a:lnTo>
                    <a:pt x="399" y="480"/>
                  </a:lnTo>
                  <a:lnTo>
                    <a:pt x="414" y="473"/>
                  </a:lnTo>
                  <a:lnTo>
                    <a:pt x="427" y="465"/>
                  </a:lnTo>
                  <a:lnTo>
                    <a:pt x="441" y="456"/>
                  </a:lnTo>
                  <a:lnTo>
                    <a:pt x="456" y="447"/>
                  </a:lnTo>
                  <a:lnTo>
                    <a:pt x="471" y="439"/>
                  </a:lnTo>
                  <a:lnTo>
                    <a:pt x="486" y="432"/>
                  </a:lnTo>
                  <a:lnTo>
                    <a:pt x="503" y="423"/>
                  </a:lnTo>
                  <a:lnTo>
                    <a:pt x="519" y="415"/>
                  </a:lnTo>
                  <a:lnTo>
                    <a:pt x="535" y="407"/>
                  </a:lnTo>
                  <a:lnTo>
                    <a:pt x="551" y="400"/>
                  </a:lnTo>
                  <a:lnTo>
                    <a:pt x="568" y="391"/>
                  </a:lnTo>
                  <a:lnTo>
                    <a:pt x="584" y="383"/>
                  </a:lnTo>
                  <a:lnTo>
                    <a:pt x="600" y="376"/>
                  </a:lnTo>
                  <a:lnTo>
                    <a:pt x="615" y="368"/>
                  </a:lnTo>
                  <a:lnTo>
                    <a:pt x="631" y="359"/>
                  </a:lnTo>
                  <a:lnTo>
                    <a:pt x="645" y="351"/>
                  </a:lnTo>
                  <a:lnTo>
                    <a:pt x="659" y="343"/>
                  </a:lnTo>
                  <a:lnTo>
                    <a:pt x="672" y="335"/>
                  </a:lnTo>
                  <a:lnTo>
                    <a:pt x="684" y="326"/>
                  </a:lnTo>
                  <a:lnTo>
                    <a:pt x="698" y="317"/>
                  </a:lnTo>
                  <a:lnTo>
                    <a:pt x="711" y="309"/>
                  </a:lnTo>
                  <a:lnTo>
                    <a:pt x="725" y="302"/>
                  </a:lnTo>
                  <a:lnTo>
                    <a:pt x="738" y="293"/>
                  </a:lnTo>
                  <a:lnTo>
                    <a:pt x="750" y="286"/>
                  </a:lnTo>
                  <a:lnTo>
                    <a:pt x="764" y="280"/>
                  </a:lnTo>
                  <a:lnTo>
                    <a:pt x="777" y="274"/>
                  </a:lnTo>
                  <a:lnTo>
                    <a:pt x="790" y="269"/>
                  </a:lnTo>
                  <a:lnTo>
                    <a:pt x="801" y="265"/>
                  </a:lnTo>
                  <a:lnTo>
                    <a:pt x="812" y="260"/>
                  </a:lnTo>
                  <a:lnTo>
                    <a:pt x="824" y="257"/>
                  </a:lnTo>
                  <a:lnTo>
                    <a:pt x="834" y="256"/>
                  </a:lnTo>
                  <a:lnTo>
                    <a:pt x="843" y="255"/>
                  </a:lnTo>
                  <a:lnTo>
                    <a:pt x="853" y="255"/>
                  </a:lnTo>
                  <a:lnTo>
                    <a:pt x="860" y="257"/>
                  </a:lnTo>
                  <a:lnTo>
                    <a:pt x="868" y="259"/>
                  </a:lnTo>
                  <a:lnTo>
                    <a:pt x="875" y="260"/>
                  </a:lnTo>
                  <a:lnTo>
                    <a:pt x="883" y="259"/>
                  </a:lnTo>
                  <a:lnTo>
                    <a:pt x="890" y="258"/>
                  </a:lnTo>
                  <a:lnTo>
                    <a:pt x="897" y="255"/>
                  </a:lnTo>
                  <a:lnTo>
                    <a:pt x="905" y="252"/>
                  </a:lnTo>
                  <a:lnTo>
                    <a:pt x="916" y="249"/>
                  </a:lnTo>
                  <a:lnTo>
                    <a:pt x="926" y="245"/>
                  </a:lnTo>
                  <a:lnTo>
                    <a:pt x="935" y="242"/>
                  </a:lnTo>
                  <a:lnTo>
                    <a:pt x="941" y="240"/>
                  </a:lnTo>
                  <a:lnTo>
                    <a:pt x="945" y="239"/>
                  </a:lnTo>
                  <a:lnTo>
                    <a:pt x="943" y="238"/>
                  </a:lnTo>
                  <a:lnTo>
                    <a:pt x="941" y="236"/>
                  </a:lnTo>
                  <a:lnTo>
                    <a:pt x="936" y="234"/>
                  </a:lnTo>
                  <a:lnTo>
                    <a:pt x="929" y="229"/>
                  </a:lnTo>
                  <a:lnTo>
                    <a:pt x="921" y="224"/>
                  </a:lnTo>
                  <a:lnTo>
                    <a:pt x="915" y="218"/>
                  </a:lnTo>
                  <a:lnTo>
                    <a:pt x="914" y="214"/>
                  </a:lnTo>
                  <a:lnTo>
                    <a:pt x="917" y="211"/>
                  </a:lnTo>
                  <a:lnTo>
                    <a:pt x="922" y="209"/>
                  </a:lnTo>
                  <a:lnTo>
                    <a:pt x="929" y="209"/>
                  </a:lnTo>
                  <a:lnTo>
                    <a:pt x="937" y="210"/>
                  </a:lnTo>
                  <a:lnTo>
                    <a:pt x="946" y="213"/>
                  </a:lnTo>
                  <a:lnTo>
                    <a:pt x="952" y="217"/>
                  </a:lnTo>
                  <a:lnTo>
                    <a:pt x="957" y="221"/>
                  </a:lnTo>
                  <a:lnTo>
                    <a:pt x="962" y="224"/>
                  </a:lnTo>
                  <a:lnTo>
                    <a:pt x="967" y="227"/>
                  </a:lnTo>
                  <a:lnTo>
                    <a:pt x="973" y="231"/>
                  </a:lnTo>
                  <a:lnTo>
                    <a:pt x="980" y="234"/>
                  </a:lnTo>
                  <a:lnTo>
                    <a:pt x="989" y="238"/>
                  </a:lnTo>
                  <a:lnTo>
                    <a:pt x="1000" y="242"/>
                  </a:lnTo>
                  <a:lnTo>
                    <a:pt x="1014" y="247"/>
                  </a:lnTo>
                  <a:lnTo>
                    <a:pt x="1027" y="252"/>
                  </a:lnTo>
                  <a:lnTo>
                    <a:pt x="1036" y="255"/>
                  </a:lnTo>
                  <a:lnTo>
                    <a:pt x="1043" y="258"/>
                  </a:lnTo>
                  <a:lnTo>
                    <a:pt x="1047" y="259"/>
                  </a:lnTo>
                  <a:lnTo>
                    <a:pt x="1051" y="261"/>
                  </a:lnTo>
                  <a:lnTo>
                    <a:pt x="1056" y="261"/>
                  </a:lnTo>
                  <a:lnTo>
                    <a:pt x="1063" y="262"/>
                  </a:lnTo>
                  <a:lnTo>
                    <a:pt x="1072" y="264"/>
                  </a:lnTo>
                  <a:lnTo>
                    <a:pt x="1082" y="264"/>
                  </a:lnTo>
                  <a:lnTo>
                    <a:pt x="1087" y="262"/>
                  </a:lnTo>
                  <a:lnTo>
                    <a:pt x="1088" y="260"/>
                  </a:lnTo>
                  <a:lnTo>
                    <a:pt x="1087" y="256"/>
                  </a:lnTo>
                  <a:lnTo>
                    <a:pt x="1084" y="252"/>
                  </a:lnTo>
                  <a:lnTo>
                    <a:pt x="1078" y="247"/>
                  </a:lnTo>
                  <a:lnTo>
                    <a:pt x="1071" y="241"/>
                  </a:lnTo>
                  <a:lnTo>
                    <a:pt x="1065" y="235"/>
                  </a:lnTo>
                  <a:lnTo>
                    <a:pt x="1059" y="226"/>
                  </a:lnTo>
                  <a:lnTo>
                    <a:pt x="1051" y="215"/>
                  </a:lnTo>
                  <a:lnTo>
                    <a:pt x="1043" y="201"/>
                  </a:lnTo>
                  <a:lnTo>
                    <a:pt x="1034" y="185"/>
                  </a:lnTo>
                  <a:lnTo>
                    <a:pt x="1027" y="169"/>
                  </a:lnTo>
                  <a:lnTo>
                    <a:pt x="1020" y="154"/>
                  </a:lnTo>
                  <a:lnTo>
                    <a:pt x="1015" y="141"/>
                  </a:lnTo>
                  <a:lnTo>
                    <a:pt x="1012" y="131"/>
                  </a:lnTo>
                  <a:lnTo>
                    <a:pt x="1011" y="123"/>
                  </a:lnTo>
                  <a:lnTo>
                    <a:pt x="1012" y="117"/>
                  </a:lnTo>
                  <a:lnTo>
                    <a:pt x="1014" y="113"/>
                  </a:lnTo>
                  <a:lnTo>
                    <a:pt x="1018" y="112"/>
                  </a:lnTo>
                  <a:lnTo>
                    <a:pt x="1023" y="114"/>
                  </a:lnTo>
                  <a:lnTo>
                    <a:pt x="1028" y="118"/>
                  </a:lnTo>
                  <a:lnTo>
                    <a:pt x="1033" y="125"/>
                  </a:lnTo>
                  <a:lnTo>
                    <a:pt x="1037" y="135"/>
                  </a:lnTo>
                  <a:lnTo>
                    <a:pt x="1043" y="147"/>
                  </a:lnTo>
                  <a:lnTo>
                    <a:pt x="1050" y="161"/>
                  </a:lnTo>
                  <a:lnTo>
                    <a:pt x="1060" y="178"/>
                  </a:lnTo>
                  <a:lnTo>
                    <a:pt x="1071" y="195"/>
                  </a:lnTo>
                  <a:lnTo>
                    <a:pt x="1084" y="213"/>
                  </a:lnTo>
                  <a:lnTo>
                    <a:pt x="1096" y="229"/>
                  </a:lnTo>
                  <a:lnTo>
                    <a:pt x="1108" y="244"/>
                  </a:lnTo>
                  <a:lnTo>
                    <a:pt x="1119" y="255"/>
                  </a:lnTo>
                  <a:lnTo>
                    <a:pt x="1132" y="266"/>
                  </a:lnTo>
                  <a:lnTo>
                    <a:pt x="1150" y="276"/>
                  </a:lnTo>
                  <a:lnTo>
                    <a:pt x="1168" y="284"/>
                  </a:lnTo>
                  <a:lnTo>
                    <a:pt x="1186" y="290"/>
                  </a:lnTo>
                  <a:lnTo>
                    <a:pt x="1198" y="292"/>
                  </a:lnTo>
                  <a:lnTo>
                    <a:pt x="1204" y="289"/>
                  </a:lnTo>
                  <a:lnTo>
                    <a:pt x="1198" y="279"/>
                  </a:lnTo>
                  <a:lnTo>
                    <a:pt x="1181" y="260"/>
                  </a:lnTo>
                  <a:lnTo>
                    <a:pt x="1159" y="238"/>
                  </a:lnTo>
                  <a:lnTo>
                    <a:pt x="1143" y="215"/>
                  </a:lnTo>
                  <a:lnTo>
                    <a:pt x="1131" y="192"/>
                  </a:lnTo>
                  <a:lnTo>
                    <a:pt x="1123" y="172"/>
                  </a:lnTo>
                  <a:lnTo>
                    <a:pt x="1118" y="153"/>
                  </a:lnTo>
                  <a:lnTo>
                    <a:pt x="1115" y="137"/>
                  </a:lnTo>
                  <a:lnTo>
                    <a:pt x="1112" y="122"/>
                  </a:lnTo>
                  <a:lnTo>
                    <a:pt x="1109" y="111"/>
                  </a:lnTo>
                  <a:lnTo>
                    <a:pt x="1107" y="95"/>
                  </a:lnTo>
                  <a:lnTo>
                    <a:pt x="1108" y="73"/>
                  </a:lnTo>
                  <a:lnTo>
                    <a:pt x="1111" y="46"/>
                  </a:lnTo>
                  <a:lnTo>
                    <a:pt x="1115" y="22"/>
                  </a:lnTo>
                  <a:lnTo>
                    <a:pt x="1120" y="5"/>
                  </a:lnTo>
                  <a:lnTo>
                    <a:pt x="1124" y="0"/>
                  </a:lnTo>
                  <a:lnTo>
                    <a:pt x="1126" y="13"/>
                  </a:lnTo>
                  <a:lnTo>
                    <a:pt x="1127" y="47"/>
                  </a:lnTo>
                  <a:lnTo>
                    <a:pt x="1128" y="80"/>
                  </a:lnTo>
                  <a:lnTo>
                    <a:pt x="1132" y="111"/>
                  </a:lnTo>
                  <a:lnTo>
                    <a:pt x="1140" y="140"/>
                  </a:lnTo>
                  <a:lnTo>
                    <a:pt x="1150" y="167"/>
                  </a:lnTo>
                  <a:lnTo>
                    <a:pt x="1163" y="190"/>
                  </a:lnTo>
                  <a:lnTo>
                    <a:pt x="1180" y="212"/>
                  </a:lnTo>
                  <a:lnTo>
                    <a:pt x="1197" y="231"/>
                  </a:lnTo>
                  <a:lnTo>
                    <a:pt x="1219" y="248"/>
                  </a:lnTo>
                  <a:lnTo>
                    <a:pt x="1242" y="262"/>
                  </a:lnTo>
                  <a:lnTo>
                    <a:pt x="1267" y="276"/>
                  </a:lnTo>
                  <a:lnTo>
                    <a:pt x="1292" y="286"/>
                  </a:lnTo>
                  <a:lnTo>
                    <a:pt x="1321" y="294"/>
                  </a:lnTo>
                  <a:lnTo>
                    <a:pt x="1350" y="301"/>
                  </a:lnTo>
                  <a:lnTo>
                    <a:pt x="1381" y="305"/>
                  </a:lnTo>
                  <a:lnTo>
                    <a:pt x="1413" y="307"/>
                  </a:lnTo>
                  <a:lnTo>
                    <a:pt x="1446" y="307"/>
                  </a:lnTo>
                  <a:lnTo>
                    <a:pt x="1478" y="304"/>
                  </a:lnTo>
                  <a:lnTo>
                    <a:pt x="1508" y="298"/>
                  </a:lnTo>
                  <a:lnTo>
                    <a:pt x="1535" y="288"/>
                  </a:lnTo>
                  <a:lnTo>
                    <a:pt x="1561" y="276"/>
                  </a:lnTo>
                  <a:lnTo>
                    <a:pt x="1583" y="261"/>
                  </a:lnTo>
                  <a:lnTo>
                    <a:pt x="1604" y="245"/>
                  </a:lnTo>
                  <a:lnTo>
                    <a:pt x="1623" y="227"/>
                  </a:lnTo>
                  <a:lnTo>
                    <a:pt x="1640" y="209"/>
                  </a:lnTo>
                  <a:lnTo>
                    <a:pt x="1655" y="189"/>
                  </a:lnTo>
                  <a:lnTo>
                    <a:pt x="1668" y="171"/>
                  </a:lnTo>
                  <a:lnTo>
                    <a:pt x="1679" y="151"/>
                  </a:lnTo>
                  <a:lnTo>
                    <a:pt x="1690" y="133"/>
                  </a:lnTo>
                  <a:lnTo>
                    <a:pt x="1698" y="116"/>
                  </a:lnTo>
                  <a:lnTo>
                    <a:pt x="1705" y="101"/>
                  </a:lnTo>
                  <a:lnTo>
                    <a:pt x="1710" y="87"/>
                  </a:lnTo>
                  <a:lnTo>
                    <a:pt x="1714" y="76"/>
                  </a:lnTo>
                  <a:lnTo>
                    <a:pt x="1713" y="86"/>
                  </a:lnTo>
                  <a:lnTo>
                    <a:pt x="1711" y="102"/>
                  </a:lnTo>
                  <a:lnTo>
                    <a:pt x="1707" y="120"/>
                  </a:lnTo>
                  <a:lnTo>
                    <a:pt x="1700" y="141"/>
                  </a:lnTo>
                  <a:lnTo>
                    <a:pt x="1691" y="164"/>
                  </a:lnTo>
                  <a:lnTo>
                    <a:pt x="1679" y="189"/>
                  </a:lnTo>
                  <a:lnTo>
                    <a:pt x="1665" y="215"/>
                  </a:lnTo>
                  <a:lnTo>
                    <a:pt x="1648" y="240"/>
                  </a:lnTo>
                  <a:lnTo>
                    <a:pt x="1629" y="265"/>
                  </a:lnTo>
                  <a:lnTo>
                    <a:pt x="1606" y="286"/>
                  </a:lnTo>
                  <a:lnTo>
                    <a:pt x="1580" y="307"/>
                  </a:lnTo>
                  <a:lnTo>
                    <a:pt x="1551" y="323"/>
                  </a:lnTo>
                  <a:lnTo>
                    <a:pt x="1518" y="336"/>
                  </a:lnTo>
                  <a:lnTo>
                    <a:pt x="1482" y="343"/>
                  </a:lnTo>
                  <a:lnTo>
                    <a:pt x="1443" y="345"/>
                  </a:lnTo>
                  <a:lnTo>
                    <a:pt x="1400" y="341"/>
                  </a:lnTo>
                  <a:lnTo>
                    <a:pt x="1355" y="334"/>
                  </a:lnTo>
                  <a:lnTo>
                    <a:pt x="1312" y="325"/>
                  </a:lnTo>
                  <a:lnTo>
                    <a:pt x="1272" y="318"/>
                  </a:lnTo>
                  <a:lnTo>
                    <a:pt x="1231" y="312"/>
                  </a:lnTo>
                  <a:lnTo>
                    <a:pt x="1194" y="306"/>
                  </a:lnTo>
                  <a:lnTo>
                    <a:pt x="1159" y="300"/>
                  </a:lnTo>
                  <a:lnTo>
                    <a:pt x="1126" y="294"/>
                  </a:lnTo>
                  <a:lnTo>
                    <a:pt x="1094" y="289"/>
                  </a:lnTo>
                  <a:lnTo>
                    <a:pt x="1065" y="285"/>
                  </a:lnTo>
                  <a:lnTo>
                    <a:pt x="1039" y="281"/>
                  </a:lnTo>
                  <a:lnTo>
                    <a:pt x="1015" y="278"/>
                  </a:lnTo>
                  <a:lnTo>
                    <a:pt x="993" y="276"/>
                  </a:lnTo>
                  <a:lnTo>
                    <a:pt x="974" y="275"/>
                  </a:lnTo>
                  <a:lnTo>
                    <a:pt x="958" y="274"/>
                  </a:lnTo>
                  <a:lnTo>
                    <a:pt x="945" y="275"/>
                  </a:lnTo>
                  <a:lnTo>
                    <a:pt x="934" y="276"/>
                  </a:lnTo>
                  <a:lnTo>
                    <a:pt x="940" y="277"/>
                  </a:lnTo>
                  <a:lnTo>
                    <a:pt x="947" y="279"/>
                  </a:lnTo>
                  <a:lnTo>
                    <a:pt x="952" y="282"/>
                  </a:lnTo>
                  <a:lnTo>
                    <a:pt x="956" y="285"/>
                  </a:lnTo>
                  <a:lnTo>
                    <a:pt x="960" y="288"/>
                  </a:lnTo>
                  <a:lnTo>
                    <a:pt x="963" y="291"/>
                  </a:lnTo>
                  <a:lnTo>
                    <a:pt x="964" y="293"/>
                  </a:lnTo>
                  <a:lnTo>
                    <a:pt x="965" y="294"/>
                  </a:lnTo>
                  <a:lnTo>
                    <a:pt x="950" y="296"/>
                  </a:lnTo>
                  <a:lnTo>
                    <a:pt x="932" y="299"/>
                  </a:lnTo>
                  <a:lnTo>
                    <a:pt x="913" y="302"/>
                  </a:lnTo>
                  <a:lnTo>
                    <a:pt x="892" y="306"/>
                  </a:lnTo>
                  <a:lnTo>
                    <a:pt x="869" y="310"/>
                  </a:lnTo>
                  <a:lnTo>
                    <a:pt x="845" y="316"/>
                  </a:lnTo>
                  <a:lnTo>
                    <a:pt x="822" y="322"/>
                  </a:lnTo>
                  <a:lnTo>
                    <a:pt x="796" y="330"/>
                  </a:lnTo>
                  <a:lnTo>
                    <a:pt x="770" y="337"/>
                  </a:lnTo>
                  <a:lnTo>
                    <a:pt x="744" y="346"/>
                  </a:lnTo>
                  <a:lnTo>
                    <a:pt x="719" y="355"/>
                  </a:lnTo>
                  <a:lnTo>
                    <a:pt x="694" y="365"/>
                  </a:lnTo>
                  <a:lnTo>
                    <a:pt x="669" y="375"/>
                  </a:lnTo>
                  <a:lnTo>
                    <a:pt x="644" y="386"/>
                  </a:lnTo>
                  <a:lnTo>
                    <a:pt x="621" y="398"/>
                  </a:lnTo>
                  <a:lnTo>
                    <a:pt x="600" y="410"/>
                  </a:lnTo>
                  <a:lnTo>
                    <a:pt x="573" y="425"/>
                  </a:lnTo>
                  <a:lnTo>
                    <a:pt x="546" y="442"/>
                  </a:lnTo>
                  <a:lnTo>
                    <a:pt x="519" y="456"/>
                  </a:lnTo>
                  <a:lnTo>
                    <a:pt x="492" y="471"/>
                  </a:lnTo>
                  <a:lnTo>
                    <a:pt x="466" y="484"/>
                  </a:lnTo>
                  <a:lnTo>
                    <a:pt x="440" y="498"/>
                  </a:lnTo>
                  <a:lnTo>
                    <a:pt x="413" y="510"/>
                  </a:lnTo>
                  <a:lnTo>
                    <a:pt x="386" y="520"/>
                  </a:lnTo>
                  <a:lnTo>
                    <a:pt x="360" y="531"/>
                  </a:lnTo>
                  <a:lnTo>
                    <a:pt x="334" y="539"/>
                  </a:lnTo>
                  <a:lnTo>
                    <a:pt x="308" y="545"/>
                  </a:lnTo>
                  <a:lnTo>
                    <a:pt x="281" y="551"/>
                  </a:lnTo>
                  <a:lnTo>
                    <a:pt x="255" y="554"/>
                  </a:lnTo>
                  <a:lnTo>
                    <a:pt x="229" y="557"/>
                  </a:lnTo>
                  <a:lnTo>
                    <a:pt x="204" y="557"/>
                  </a:lnTo>
                  <a:lnTo>
                    <a:pt x="178" y="554"/>
                  </a:lnTo>
                  <a:lnTo>
                    <a:pt x="162" y="552"/>
                  </a:lnTo>
                  <a:lnTo>
                    <a:pt x="146" y="548"/>
                  </a:lnTo>
                  <a:lnTo>
                    <a:pt x="130" y="544"/>
                  </a:lnTo>
                  <a:lnTo>
                    <a:pt x="116" y="538"/>
                  </a:lnTo>
                  <a:lnTo>
                    <a:pt x="100" y="532"/>
                  </a:lnTo>
                  <a:lnTo>
                    <a:pt x="86" y="525"/>
                  </a:lnTo>
                  <a:lnTo>
                    <a:pt x="72" y="517"/>
                  </a:lnTo>
                  <a:lnTo>
                    <a:pt x="60" y="508"/>
                  </a:lnTo>
                  <a:lnTo>
                    <a:pt x="48" y="500"/>
                  </a:lnTo>
                  <a:lnTo>
                    <a:pt x="37" y="489"/>
                  </a:lnTo>
                  <a:lnTo>
                    <a:pt x="27" y="480"/>
                  </a:lnTo>
                  <a:lnTo>
                    <a:pt x="19" y="470"/>
                  </a:lnTo>
                  <a:lnTo>
                    <a:pt x="12" y="460"/>
                  </a:lnTo>
                  <a:lnTo>
                    <a:pt x="6" y="449"/>
                  </a:lnTo>
                  <a:lnTo>
                    <a:pt x="2" y="438"/>
                  </a:lnTo>
                  <a:lnTo>
                    <a:pt x="0" y="428"/>
                  </a:lnTo>
                  <a:lnTo>
                    <a:pt x="1" y="387"/>
                  </a:lnTo>
                  <a:lnTo>
                    <a:pt x="5" y="353"/>
                  </a:lnTo>
                  <a:lnTo>
                    <a:pt x="14" y="323"/>
                  </a:lnTo>
                  <a:lnTo>
                    <a:pt x="25" y="299"/>
                  </a:lnTo>
                  <a:lnTo>
                    <a:pt x="20" y="316"/>
                  </a:lnTo>
                  <a:lnTo>
                    <a:pt x="17" y="338"/>
                  </a:lnTo>
                  <a:lnTo>
                    <a:pt x="15" y="363"/>
                  </a:lnTo>
                  <a:lnTo>
                    <a:pt x="18" y="389"/>
                  </a:lnTo>
                  <a:lnTo>
                    <a:pt x="26" y="417"/>
                  </a:lnTo>
                  <a:lnTo>
                    <a:pt x="40" y="445"/>
                  </a:lnTo>
                  <a:lnTo>
                    <a:pt x="64" y="470"/>
                  </a:lnTo>
                  <a:lnTo>
                    <a:pt x="98" y="4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4" name="Freeform 176">
              <a:extLst>
                <a:ext uri="{FF2B5EF4-FFF2-40B4-BE49-F238E27FC236}">
                  <a16:creationId xmlns:a16="http://schemas.microsoft.com/office/drawing/2014/main" id="{BED876C8-BE04-46E2-849D-2AED3FF6DE10}"/>
                </a:ext>
              </a:extLst>
            </p:cNvPr>
            <p:cNvSpPr>
              <a:spLocks noChangeArrowheads="1"/>
            </p:cNvSpPr>
            <p:nvPr/>
          </p:nvSpPr>
          <p:spPr bwMode="auto">
            <a:xfrm>
              <a:off x="250" y="4047"/>
              <a:ext cx="79" cy="52"/>
            </a:xfrm>
            <a:custGeom>
              <a:avLst/>
              <a:gdLst>
                <a:gd name="T0" fmla="*/ 0 w 232"/>
                <a:gd name="T1" fmla="*/ 1 h 96"/>
                <a:gd name="T2" fmla="*/ 0 w 232"/>
                <a:gd name="T3" fmla="*/ 1 h 96"/>
                <a:gd name="T4" fmla="*/ 0 w 232"/>
                <a:gd name="T5" fmla="*/ 1 h 96"/>
                <a:gd name="T6" fmla="*/ 0 w 232"/>
                <a:gd name="T7" fmla="*/ 1 h 96"/>
                <a:gd name="T8" fmla="*/ 0 w 232"/>
                <a:gd name="T9" fmla="*/ 1 h 96"/>
                <a:gd name="T10" fmla="*/ 0 w 232"/>
                <a:gd name="T11" fmla="*/ 1 h 96"/>
                <a:gd name="T12" fmla="*/ 0 w 232"/>
                <a:gd name="T13" fmla="*/ 1 h 96"/>
                <a:gd name="T14" fmla="*/ 0 w 232"/>
                <a:gd name="T15" fmla="*/ 1 h 96"/>
                <a:gd name="T16" fmla="*/ 0 w 232"/>
                <a:gd name="T17" fmla="*/ 1 h 96"/>
                <a:gd name="T18" fmla="*/ 0 w 232"/>
                <a:gd name="T19" fmla="*/ 1 h 96"/>
                <a:gd name="T20" fmla="*/ 0 w 232"/>
                <a:gd name="T21" fmla="*/ 1 h 96"/>
                <a:gd name="T22" fmla="*/ 0 w 232"/>
                <a:gd name="T23" fmla="*/ 1 h 96"/>
                <a:gd name="T24" fmla="*/ 0 w 232"/>
                <a:gd name="T25" fmla="*/ 1 h 96"/>
                <a:gd name="T26" fmla="*/ 0 w 232"/>
                <a:gd name="T27" fmla="*/ 1 h 96"/>
                <a:gd name="T28" fmla="*/ 0 w 232"/>
                <a:gd name="T29" fmla="*/ 1 h 96"/>
                <a:gd name="T30" fmla="*/ 0 w 232"/>
                <a:gd name="T31" fmla="*/ 1 h 96"/>
                <a:gd name="T32" fmla="*/ 0 w 232"/>
                <a:gd name="T33" fmla="*/ 1 h 96"/>
                <a:gd name="T34" fmla="*/ 0 w 232"/>
                <a:gd name="T35" fmla="*/ 1 h 96"/>
                <a:gd name="T36" fmla="*/ 0 w 232"/>
                <a:gd name="T37" fmla="*/ 1 h 96"/>
                <a:gd name="T38" fmla="*/ 0 w 232"/>
                <a:gd name="T39" fmla="*/ 1 h 96"/>
                <a:gd name="T40" fmla="*/ 0 w 232"/>
                <a:gd name="T41" fmla="*/ 1 h 96"/>
                <a:gd name="T42" fmla="*/ 0 w 232"/>
                <a:gd name="T43" fmla="*/ 2 h 96"/>
                <a:gd name="T44" fmla="*/ 0 w 232"/>
                <a:gd name="T45" fmla="*/ 2 h 96"/>
                <a:gd name="T46" fmla="*/ 0 w 232"/>
                <a:gd name="T47" fmla="*/ 2 h 96"/>
                <a:gd name="T48" fmla="*/ 0 w 232"/>
                <a:gd name="T49" fmla="*/ 2 h 96"/>
                <a:gd name="T50" fmla="*/ 0 w 232"/>
                <a:gd name="T51" fmla="*/ 2 h 96"/>
                <a:gd name="T52" fmla="*/ 0 w 232"/>
                <a:gd name="T53" fmla="*/ 2 h 96"/>
                <a:gd name="T54" fmla="*/ 0 w 232"/>
                <a:gd name="T55" fmla="*/ 2 h 96"/>
                <a:gd name="T56" fmla="*/ 0 w 232"/>
                <a:gd name="T57" fmla="*/ 1 h 96"/>
                <a:gd name="T58" fmla="*/ 0 w 232"/>
                <a:gd name="T59" fmla="*/ 1 h 96"/>
                <a:gd name="T60" fmla="*/ 0 w 232"/>
                <a:gd name="T61" fmla="*/ 1 h 96"/>
                <a:gd name="T62" fmla="*/ 0 w 232"/>
                <a:gd name="T63" fmla="*/ 1 h 96"/>
                <a:gd name="T64" fmla="*/ 0 w 232"/>
                <a:gd name="T65" fmla="*/ 1 h 96"/>
                <a:gd name="T66" fmla="*/ 0 w 232"/>
                <a:gd name="T67" fmla="*/ 1 h 96"/>
                <a:gd name="T68" fmla="*/ 0 w 232"/>
                <a:gd name="T69" fmla="*/ 1 h 96"/>
                <a:gd name="T70" fmla="*/ 0 w 232"/>
                <a:gd name="T71" fmla="*/ 1 h 96"/>
                <a:gd name="T72" fmla="*/ 0 w 232"/>
                <a:gd name="T73" fmla="*/ 0 h 96"/>
                <a:gd name="T74" fmla="*/ 0 w 232"/>
                <a:gd name="T75" fmla="*/ 1 h 96"/>
                <a:gd name="T76" fmla="*/ 0 w 232"/>
                <a:gd name="T77" fmla="*/ 1 h 96"/>
                <a:gd name="T78" fmla="*/ 0 w 232"/>
                <a:gd name="T79" fmla="*/ 1 h 96"/>
                <a:gd name="T80" fmla="*/ 0 w 232"/>
                <a:gd name="T81" fmla="*/ 1 h 9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2" h="96">
                  <a:moveTo>
                    <a:pt x="232" y="17"/>
                  </a:moveTo>
                  <a:lnTo>
                    <a:pt x="229" y="19"/>
                  </a:lnTo>
                  <a:lnTo>
                    <a:pt x="224" y="22"/>
                  </a:lnTo>
                  <a:lnTo>
                    <a:pt x="218" y="27"/>
                  </a:lnTo>
                  <a:lnTo>
                    <a:pt x="212" y="31"/>
                  </a:lnTo>
                  <a:lnTo>
                    <a:pt x="205" y="36"/>
                  </a:lnTo>
                  <a:lnTo>
                    <a:pt x="200" y="40"/>
                  </a:lnTo>
                  <a:lnTo>
                    <a:pt x="194" y="43"/>
                  </a:lnTo>
                  <a:lnTo>
                    <a:pt x="191" y="45"/>
                  </a:lnTo>
                  <a:lnTo>
                    <a:pt x="182" y="41"/>
                  </a:lnTo>
                  <a:lnTo>
                    <a:pt x="172" y="38"/>
                  </a:lnTo>
                  <a:lnTo>
                    <a:pt x="158" y="34"/>
                  </a:lnTo>
                  <a:lnTo>
                    <a:pt x="145" y="32"/>
                  </a:lnTo>
                  <a:lnTo>
                    <a:pt x="129" y="30"/>
                  </a:lnTo>
                  <a:lnTo>
                    <a:pt x="114" y="29"/>
                  </a:lnTo>
                  <a:lnTo>
                    <a:pt x="98" y="28"/>
                  </a:lnTo>
                  <a:lnTo>
                    <a:pt x="83" y="29"/>
                  </a:lnTo>
                  <a:lnTo>
                    <a:pt x="68" y="32"/>
                  </a:lnTo>
                  <a:lnTo>
                    <a:pt x="53" y="35"/>
                  </a:lnTo>
                  <a:lnTo>
                    <a:pt x="40" y="40"/>
                  </a:lnTo>
                  <a:lnTo>
                    <a:pt x="28" y="47"/>
                  </a:lnTo>
                  <a:lnTo>
                    <a:pt x="18" y="57"/>
                  </a:lnTo>
                  <a:lnTo>
                    <a:pt x="11" y="67"/>
                  </a:lnTo>
                  <a:lnTo>
                    <a:pt x="6" y="80"/>
                  </a:lnTo>
                  <a:lnTo>
                    <a:pt x="4" y="96"/>
                  </a:lnTo>
                  <a:lnTo>
                    <a:pt x="0" y="83"/>
                  </a:lnTo>
                  <a:lnTo>
                    <a:pt x="1" y="71"/>
                  </a:lnTo>
                  <a:lnTo>
                    <a:pt x="6" y="59"/>
                  </a:lnTo>
                  <a:lnTo>
                    <a:pt x="12" y="47"/>
                  </a:lnTo>
                  <a:lnTo>
                    <a:pt x="22" y="37"/>
                  </a:lnTo>
                  <a:lnTo>
                    <a:pt x="33" y="28"/>
                  </a:lnTo>
                  <a:lnTo>
                    <a:pt x="48" y="19"/>
                  </a:lnTo>
                  <a:lnTo>
                    <a:pt x="64" y="13"/>
                  </a:lnTo>
                  <a:lnTo>
                    <a:pt x="82" y="7"/>
                  </a:lnTo>
                  <a:lnTo>
                    <a:pt x="102" y="3"/>
                  </a:lnTo>
                  <a:lnTo>
                    <a:pt x="121" y="1"/>
                  </a:lnTo>
                  <a:lnTo>
                    <a:pt x="143" y="0"/>
                  </a:lnTo>
                  <a:lnTo>
                    <a:pt x="165" y="1"/>
                  </a:lnTo>
                  <a:lnTo>
                    <a:pt x="187" y="4"/>
                  </a:lnTo>
                  <a:lnTo>
                    <a:pt x="209" y="10"/>
                  </a:lnTo>
                  <a:lnTo>
                    <a:pt x="23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5" name="Freeform 177">
              <a:extLst>
                <a:ext uri="{FF2B5EF4-FFF2-40B4-BE49-F238E27FC236}">
                  <a16:creationId xmlns:a16="http://schemas.microsoft.com/office/drawing/2014/main" id="{BFB238DD-40D3-40E6-9A08-398EF283CE47}"/>
                </a:ext>
              </a:extLst>
            </p:cNvPr>
            <p:cNvSpPr>
              <a:spLocks noChangeArrowheads="1"/>
            </p:cNvSpPr>
            <p:nvPr/>
          </p:nvSpPr>
          <p:spPr bwMode="auto">
            <a:xfrm>
              <a:off x="363" y="4097"/>
              <a:ext cx="164" cy="44"/>
            </a:xfrm>
            <a:custGeom>
              <a:avLst/>
              <a:gdLst>
                <a:gd name="T0" fmla="*/ 1 w 494"/>
                <a:gd name="T1" fmla="*/ 0 h 131"/>
                <a:gd name="T2" fmla="*/ 1 w 494"/>
                <a:gd name="T3" fmla="*/ 0 h 131"/>
                <a:gd name="T4" fmla="*/ 1 w 494"/>
                <a:gd name="T5" fmla="*/ 0 h 131"/>
                <a:gd name="T6" fmla="*/ 1 w 494"/>
                <a:gd name="T7" fmla="*/ 0 h 131"/>
                <a:gd name="T8" fmla="*/ 1 w 494"/>
                <a:gd name="T9" fmla="*/ 0 h 131"/>
                <a:gd name="T10" fmla="*/ 0 w 494"/>
                <a:gd name="T11" fmla="*/ 0 h 131"/>
                <a:gd name="T12" fmla="*/ 0 w 494"/>
                <a:gd name="T13" fmla="*/ 0 h 131"/>
                <a:gd name="T14" fmla="*/ 0 w 494"/>
                <a:gd name="T15" fmla="*/ 0 h 131"/>
                <a:gd name="T16" fmla="*/ 0 w 494"/>
                <a:gd name="T17" fmla="*/ 0 h 131"/>
                <a:gd name="T18" fmla="*/ 0 w 494"/>
                <a:gd name="T19" fmla="*/ 0 h 131"/>
                <a:gd name="T20" fmla="*/ 0 w 494"/>
                <a:gd name="T21" fmla="*/ 0 h 131"/>
                <a:gd name="T22" fmla="*/ 0 w 494"/>
                <a:gd name="T23" fmla="*/ 0 h 131"/>
                <a:gd name="T24" fmla="*/ 0 w 494"/>
                <a:gd name="T25" fmla="*/ 0 h 131"/>
                <a:gd name="T26" fmla="*/ 0 w 494"/>
                <a:gd name="T27" fmla="*/ 0 h 131"/>
                <a:gd name="T28" fmla="*/ 0 w 494"/>
                <a:gd name="T29" fmla="*/ 0 h 131"/>
                <a:gd name="T30" fmla="*/ 0 w 494"/>
                <a:gd name="T31" fmla="*/ 0 h 131"/>
                <a:gd name="T32" fmla="*/ 0 w 494"/>
                <a:gd name="T33" fmla="*/ 0 h 131"/>
                <a:gd name="T34" fmla="*/ 0 w 494"/>
                <a:gd name="T35" fmla="*/ 0 h 131"/>
                <a:gd name="T36" fmla="*/ 0 w 494"/>
                <a:gd name="T37" fmla="*/ 0 h 131"/>
                <a:gd name="T38" fmla="*/ 0 w 494"/>
                <a:gd name="T39" fmla="*/ 0 h 131"/>
                <a:gd name="T40" fmla="*/ 0 w 494"/>
                <a:gd name="T41" fmla="*/ 0 h 131"/>
                <a:gd name="T42" fmla="*/ 0 w 494"/>
                <a:gd name="T43" fmla="*/ 0 h 131"/>
                <a:gd name="T44" fmla="*/ 0 w 494"/>
                <a:gd name="T45" fmla="*/ 0 h 131"/>
                <a:gd name="T46" fmla="*/ 0 w 494"/>
                <a:gd name="T47" fmla="*/ 0 h 131"/>
                <a:gd name="T48" fmla="*/ 0 w 494"/>
                <a:gd name="T49" fmla="*/ 0 h 131"/>
                <a:gd name="T50" fmla="*/ 0 w 494"/>
                <a:gd name="T51" fmla="*/ 0 h 131"/>
                <a:gd name="T52" fmla="*/ 0 w 494"/>
                <a:gd name="T53" fmla="*/ 0 h 131"/>
                <a:gd name="T54" fmla="*/ 0 w 494"/>
                <a:gd name="T55" fmla="*/ 0 h 131"/>
                <a:gd name="T56" fmla="*/ 0 w 494"/>
                <a:gd name="T57" fmla="*/ 0 h 131"/>
                <a:gd name="T58" fmla="*/ 0 w 494"/>
                <a:gd name="T59" fmla="*/ 0 h 131"/>
                <a:gd name="T60" fmla="*/ 0 w 494"/>
                <a:gd name="T61" fmla="*/ 0 h 131"/>
                <a:gd name="T62" fmla="*/ 0 w 494"/>
                <a:gd name="T63" fmla="*/ 0 h 131"/>
                <a:gd name="T64" fmla="*/ 0 w 494"/>
                <a:gd name="T65" fmla="*/ 0 h 131"/>
                <a:gd name="T66" fmla="*/ 0 w 494"/>
                <a:gd name="T67" fmla="*/ 0 h 131"/>
                <a:gd name="T68" fmla="*/ 0 w 494"/>
                <a:gd name="T69" fmla="*/ 0 h 131"/>
                <a:gd name="T70" fmla="*/ 0 w 494"/>
                <a:gd name="T71" fmla="*/ 0 h 131"/>
                <a:gd name="T72" fmla="*/ 0 w 494"/>
                <a:gd name="T73" fmla="*/ 0 h 131"/>
                <a:gd name="T74" fmla="*/ 1 w 494"/>
                <a:gd name="T75" fmla="*/ 0 h 131"/>
                <a:gd name="T76" fmla="*/ 1 w 494"/>
                <a:gd name="T77" fmla="*/ 0 h 131"/>
                <a:gd name="T78" fmla="*/ 1 w 494"/>
                <a:gd name="T79" fmla="*/ 0 h 131"/>
                <a:gd name="T80" fmla="*/ 1 w 494"/>
                <a:gd name="T81" fmla="*/ 0 h 13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94" h="131">
                  <a:moveTo>
                    <a:pt x="494" y="131"/>
                  </a:moveTo>
                  <a:lnTo>
                    <a:pt x="472" y="126"/>
                  </a:lnTo>
                  <a:lnTo>
                    <a:pt x="445" y="120"/>
                  </a:lnTo>
                  <a:lnTo>
                    <a:pt x="416" y="114"/>
                  </a:lnTo>
                  <a:lnTo>
                    <a:pt x="385" y="106"/>
                  </a:lnTo>
                  <a:lnTo>
                    <a:pt x="352" y="97"/>
                  </a:lnTo>
                  <a:lnTo>
                    <a:pt x="318" y="89"/>
                  </a:lnTo>
                  <a:lnTo>
                    <a:pt x="284" y="80"/>
                  </a:lnTo>
                  <a:lnTo>
                    <a:pt x="250" y="71"/>
                  </a:lnTo>
                  <a:lnTo>
                    <a:pt x="216" y="60"/>
                  </a:lnTo>
                  <a:lnTo>
                    <a:pt x="183" y="51"/>
                  </a:lnTo>
                  <a:lnTo>
                    <a:pt x="152" y="42"/>
                  </a:lnTo>
                  <a:lnTo>
                    <a:pt x="123" y="32"/>
                  </a:lnTo>
                  <a:lnTo>
                    <a:pt x="96" y="23"/>
                  </a:lnTo>
                  <a:lnTo>
                    <a:pt x="73" y="15"/>
                  </a:lnTo>
                  <a:lnTo>
                    <a:pt x="54" y="8"/>
                  </a:lnTo>
                  <a:lnTo>
                    <a:pt x="38" y="0"/>
                  </a:lnTo>
                  <a:lnTo>
                    <a:pt x="37" y="0"/>
                  </a:lnTo>
                  <a:lnTo>
                    <a:pt x="33" y="3"/>
                  </a:lnTo>
                  <a:lnTo>
                    <a:pt x="26" y="8"/>
                  </a:lnTo>
                  <a:lnTo>
                    <a:pt x="18" y="12"/>
                  </a:lnTo>
                  <a:lnTo>
                    <a:pt x="10" y="16"/>
                  </a:lnTo>
                  <a:lnTo>
                    <a:pt x="4" y="20"/>
                  </a:lnTo>
                  <a:lnTo>
                    <a:pt x="0" y="22"/>
                  </a:lnTo>
                  <a:lnTo>
                    <a:pt x="10" y="26"/>
                  </a:lnTo>
                  <a:lnTo>
                    <a:pt x="26" y="31"/>
                  </a:lnTo>
                  <a:lnTo>
                    <a:pt x="46" y="38"/>
                  </a:lnTo>
                  <a:lnTo>
                    <a:pt x="71" y="45"/>
                  </a:lnTo>
                  <a:lnTo>
                    <a:pt x="100" y="53"/>
                  </a:lnTo>
                  <a:lnTo>
                    <a:pt x="131" y="61"/>
                  </a:lnTo>
                  <a:lnTo>
                    <a:pt x="165" y="71"/>
                  </a:lnTo>
                  <a:lnTo>
                    <a:pt x="201" y="80"/>
                  </a:lnTo>
                  <a:lnTo>
                    <a:pt x="239" y="88"/>
                  </a:lnTo>
                  <a:lnTo>
                    <a:pt x="278" y="97"/>
                  </a:lnTo>
                  <a:lnTo>
                    <a:pt x="316" y="106"/>
                  </a:lnTo>
                  <a:lnTo>
                    <a:pt x="354" y="113"/>
                  </a:lnTo>
                  <a:lnTo>
                    <a:pt x="392" y="119"/>
                  </a:lnTo>
                  <a:lnTo>
                    <a:pt x="428" y="125"/>
                  </a:lnTo>
                  <a:lnTo>
                    <a:pt x="462" y="129"/>
                  </a:lnTo>
                  <a:lnTo>
                    <a:pt x="494"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6" name="Freeform 178">
              <a:extLst>
                <a:ext uri="{FF2B5EF4-FFF2-40B4-BE49-F238E27FC236}">
                  <a16:creationId xmlns:a16="http://schemas.microsoft.com/office/drawing/2014/main" id="{5A2308CA-493B-4F1A-A995-D0B89A1D45AC}"/>
                </a:ext>
              </a:extLst>
            </p:cNvPr>
            <p:cNvSpPr>
              <a:spLocks noChangeArrowheads="1"/>
            </p:cNvSpPr>
            <p:nvPr/>
          </p:nvSpPr>
          <p:spPr bwMode="auto">
            <a:xfrm>
              <a:off x="580" y="3941"/>
              <a:ext cx="370" cy="151"/>
            </a:xfrm>
            <a:custGeom>
              <a:avLst/>
              <a:gdLst>
                <a:gd name="T0" fmla="*/ 0 w 1113"/>
                <a:gd name="T1" fmla="*/ 0 h 452"/>
                <a:gd name="T2" fmla="*/ 0 w 1113"/>
                <a:gd name="T3" fmla="*/ 1 h 452"/>
                <a:gd name="T4" fmla="*/ 0 w 1113"/>
                <a:gd name="T5" fmla="*/ 1 h 452"/>
                <a:gd name="T6" fmla="*/ 1 w 1113"/>
                <a:gd name="T7" fmla="*/ 1 h 452"/>
                <a:gd name="T8" fmla="*/ 1 w 1113"/>
                <a:gd name="T9" fmla="*/ 1 h 452"/>
                <a:gd name="T10" fmla="*/ 1 w 1113"/>
                <a:gd name="T11" fmla="*/ 1 h 452"/>
                <a:gd name="T12" fmla="*/ 1 w 1113"/>
                <a:gd name="T13" fmla="*/ 1 h 452"/>
                <a:gd name="T14" fmla="*/ 1 w 1113"/>
                <a:gd name="T15" fmla="*/ 1 h 452"/>
                <a:gd name="T16" fmla="*/ 1 w 1113"/>
                <a:gd name="T17" fmla="*/ 1 h 452"/>
                <a:gd name="T18" fmla="*/ 1 w 1113"/>
                <a:gd name="T19" fmla="*/ 1 h 452"/>
                <a:gd name="T20" fmla="*/ 1 w 1113"/>
                <a:gd name="T21" fmla="*/ 1 h 452"/>
                <a:gd name="T22" fmla="*/ 1 w 1113"/>
                <a:gd name="T23" fmla="*/ 1 h 452"/>
                <a:gd name="T24" fmla="*/ 1 w 1113"/>
                <a:gd name="T25" fmla="*/ 1 h 452"/>
                <a:gd name="T26" fmla="*/ 1 w 1113"/>
                <a:gd name="T27" fmla="*/ 1 h 452"/>
                <a:gd name="T28" fmla="*/ 1 w 1113"/>
                <a:gd name="T29" fmla="*/ 1 h 452"/>
                <a:gd name="T30" fmla="*/ 1 w 1113"/>
                <a:gd name="T31" fmla="*/ 1 h 452"/>
                <a:gd name="T32" fmla="*/ 1 w 1113"/>
                <a:gd name="T33" fmla="*/ 1 h 452"/>
                <a:gd name="T34" fmla="*/ 1 w 1113"/>
                <a:gd name="T35" fmla="*/ 1 h 452"/>
                <a:gd name="T36" fmla="*/ 1 w 1113"/>
                <a:gd name="T37" fmla="*/ 0 h 452"/>
                <a:gd name="T38" fmla="*/ 2 w 1113"/>
                <a:gd name="T39" fmla="*/ 0 h 452"/>
                <a:gd name="T40" fmla="*/ 2 w 1113"/>
                <a:gd name="T41" fmla="*/ 0 h 452"/>
                <a:gd name="T42" fmla="*/ 1 w 1113"/>
                <a:gd name="T43" fmla="*/ 0 h 452"/>
                <a:gd name="T44" fmla="*/ 1 w 1113"/>
                <a:gd name="T45" fmla="*/ 0 h 452"/>
                <a:gd name="T46" fmla="*/ 1 w 1113"/>
                <a:gd name="T47" fmla="*/ 0 h 452"/>
                <a:gd name="T48" fmla="*/ 1 w 1113"/>
                <a:gd name="T49" fmla="*/ 1 h 452"/>
                <a:gd name="T50" fmla="*/ 1 w 1113"/>
                <a:gd name="T51" fmla="*/ 0 h 452"/>
                <a:gd name="T52" fmla="*/ 1 w 1113"/>
                <a:gd name="T53" fmla="*/ 0 h 452"/>
                <a:gd name="T54" fmla="*/ 1 w 1113"/>
                <a:gd name="T55" fmla="*/ 0 h 452"/>
                <a:gd name="T56" fmla="*/ 1 w 1113"/>
                <a:gd name="T57" fmla="*/ 0 h 452"/>
                <a:gd name="T58" fmla="*/ 1 w 1113"/>
                <a:gd name="T59" fmla="*/ 0 h 452"/>
                <a:gd name="T60" fmla="*/ 1 w 1113"/>
                <a:gd name="T61" fmla="*/ 0 h 452"/>
                <a:gd name="T62" fmla="*/ 1 w 1113"/>
                <a:gd name="T63" fmla="*/ 0 h 452"/>
                <a:gd name="T64" fmla="*/ 1 w 1113"/>
                <a:gd name="T65" fmla="*/ 0 h 452"/>
                <a:gd name="T66" fmla="*/ 1 w 1113"/>
                <a:gd name="T67" fmla="*/ 0 h 452"/>
                <a:gd name="T68" fmla="*/ 1 w 1113"/>
                <a:gd name="T69" fmla="*/ 0 h 452"/>
                <a:gd name="T70" fmla="*/ 1 w 1113"/>
                <a:gd name="T71" fmla="*/ 0 h 452"/>
                <a:gd name="T72" fmla="*/ 1 w 1113"/>
                <a:gd name="T73" fmla="*/ 0 h 452"/>
                <a:gd name="T74" fmla="*/ 1 w 1113"/>
                <a:gd name="T75" fmla="*/ 1 h 452"/>
                <a:gd name="T76" fmla="*/ 1 w 1113"/>
                <a:gd name="T77" fmla="*/ 1 h 452"/>
                <a:gd name="T78" fmla="*/ 1 w 1113"/>
                <a:gd name="T79" fmla="*/ 1 h 452"/>
                <a:gd name="T80" fmla="*/ 1 w 1113"/>
                <a:gd name="T81" fmla="*/ 1 h 452"/>
                <a:gd name="T82" fmla="*/ 1 w 1113"/>
                <a:gd name="T83" fmla="*/ 1 h 452"/>
                <a:gd name="T84" fmla="*/ 1 w 1113"/>
                <a:gd name="T85" fmla="*/ 1 h 452"/>
                <a:gd name="T86" fmla="*/ 1 w 1113"/>
                <a:gd name="T87" fmla="*/ 0 h 452"/>
                <a:gd name="T88" fmla="*/ 1 w 1113"/>
                <a:gd name="T89" fmla="*/ 0 h 452"/>
                <a:gd name="T90" fmla="*/ 1 w 1113"/>
                <a:gd name="T91" fmla="*/ 1 h 452"/>
                <a:gd name="T92" fmla="*/ 1 w 1113"/>
                <a:gd name="T93" fmla="*/ 1 h 452"/>
                <a:gd name="T94" fmla="*/ 0 w 1113"/>
                <a:gd name="T95" fmla="*/ 1 h 452"/>
                <a:gd name="T96" fmla="*/ 0 w 1113"/>
                <a:gd name="T97" fmla="*/ 1 h 452"/>
                <a:gd name="T98" fmla="*/ 0 w 1113"/>
                <a:gd name="T99" fmla="*/ 1 h 452"/>
                <a:gd name="T100" fmla="*/ 0 w 1113"/>
                <a:gd name="T101" fmla="*/ 1 h 452"/>
                <a:gd name="T102" fmla="*/ 0 w 1113"/>
                <a:gd name="T103" fmla="*/ 1 h 452"/>
                <a:gd name="T104" fmla="*/ 0 w 1113"/>
                <a:gd name="T105" fmla="*/ 0 h 452"/>
                <a:gd name="T106" fmla="*/ 0 w 1113"/>
                <a:gd name="T107" fmla="*/ 0 h 452"/>
                <a:gd name="T108" fmla="*/ 0 w 1113"/>
                <a:gd name="T109" fmla="*/ 0 h 452"/>
                <a:gd name="T110" fmla="*/ 0 w 1113"/>
                <a:gd name="T111" fmla="*/ 0 h 452"/>
                <a:gd name="T112" fmla="*/ 0 w 1113"/>
                <a:gd name="T113" fmla="*/ 0 h 4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13" h="452">
                  <a:moveTo>
                    <a:pt x="30" y="279"/>
                  </a:moveTo>
                  <a:lnTo>
                    <a:pt x="33" y="285"/>
                  </a:lnTo>
                  <a:lnTo>
                    <a:pt x="37" y="294"/>
                  </a:lnTo>
                  <a:lnTo>
                    <a:pt x="42" y="305"/>
                  </a:lnTo>
                  <a:lnTo>
                    <a:pt x="49" y="319"/>
                  </a:lnTo>
                  <a:lnTo>
                    <a:pt x="59" y="333"/>
                  </a:lnTo>
                  <a:lnTo>
                    <a:pt x="71" y="349"/>
                  </a:lnTo>
                  <a:lnTo>
                    <a:pt x="87" y="364"/>
                  </a:lnTo>
                  <a:lnTo>
                    <a:pt x="107" y="380"/>
                  </a:lnTo>
                  <a:lnTo>
                    <a:pt x="132" y="395"/>
                  </a:lnTo>
                  <a:lnTo>
                    <a:pt x="162" y="410"/>
                  </a:lnTo>
                  <a:lnTo>
                    <a:pt x="197" y="423"/>
                  </a:lnTo>
                  <a:lnTo>
                    <a:pt x="238" y="433"/>
                  </a:lnTo>
                  <a:lnTo>
                    <a:pt x="287" y="443"/>
                  </a:lnTo>
                  <a:lnTo>
                    <a:pt x="341" y="449"/>
                  </a:lnTo>
                  <a:lnTo>
                    <a:pt x="404" y="452"/>
                  </a:lnTo>
                  <a:lnTo>
                    <a:pt x="476" y="451"/>
                  </a:lnTo>
                  <a:lnTo>
                    <a:pt x="503" y="449"/>
                  </a:lnTo>
                  <a:lnTo>
                    <a:pt x="530" y="447"/>
                  </a:lnTo>
                  <a:lnTo>
                    <a:pt x="555" y="445"/>
                  </a:lnTo>
                  <a:lnTo>
                    <a:pt x="577" y="441"/>
                  </a:lnTo>
                  <a:lnTo>
                    <a:pt x="597" y="437"/>
                  </a:lnTo>
                  <a:lnTo>
                    <a:pt x="616" y="433"/>
                  </a:lnTo>
                  <a:lnTo>
                    <a:pt x="632" y="429"/>
                  </a:lnTo>
                  <a:lnTo>
                    <a:pt x="647" y="424"/>
                  </a:lnTo>
                  <a:lnTo>
                    <a:pt x="659" y="420"/>
                  </a:lnTo>
                  <a:lnTo>
                    <a:pt x="671" y="416"/>
                  </a:lnTo>
                  <a:lnTo>
                    <a:pt x="679" y="413"/>
                  </a:lnTo>
                  <a:lnTo>
                    <a:pt x="685" y="409"/>
                  </a:lnTo>
                  <a:lnTo>
                    <a:pt x="689" y="407"/>
                  </a:lnTo>
                  <a:lnTo>
                    <a:pt x="692" y="403"/>
                  </a:lnTo>
                  <a:lnTo>
                    <a:pt x="692" y="402"/>
                  </a:lnTo>
                  <a:lnTo>
                    <a:pt x="690" y="401"/>
                  </a:lnTo>
                  <a:lnTo>
                    <a:pt x="678" y="399"/>
                  </a:lnTo>
                  <a:lnTo>
                    <a:pt x="669" y="395"/>
                  </a:lnTo>
                  <a:lnTo>
                    <a:pt x="663" y="391"/>
                  </a:lnTo>
                  <a:lnTo>
                    <a:pt x="660" y="386"/>
                  </a:lnTo>
                  <a:lnTo>
                    <a:pt x="659" y="380"/>
                  </a:lnTo>
                  <a:lnTo>
                    <a:pt x="660" y="373"/>
                  </a:lnTo>
                  <a:lnTo>
                    <a:pt x="662" y="367"/>
                  </a:lnTo>
                  <a:lnTo>
                    <a:pt x="664" y="361"/>
                  </a:lnTo>
                  <a:lnTo>
                    <a:pt x="665" y="358"/>
                  </a:lnTo>
                  <a:lnTo>
                    <a:pt x="666" y="361"/>
                  </a:lnTo>
                  <a:lnTo>
                    <a:pt x="669" y="368"/>
                  </a:lnTo>
                  <a:lnTo>
                    <a:pt x="673" y="378"/>
                  </a:lnTo>
                  <a:lnTo>
                    <a:pt x="680" y="387"/>
                  </a:lnTo>
                  <a:lnTo>
                    <a:pt x="693" y="394"/>
                  </a:lnTo>
                  <a:lnTo>
                    <a:pt x="713" y="398"/>
                  </a:lnTo>
                  <a:lnTo>
                    <a:pt x="740" y="397"/>
                  </a:lnTo>
                  <a:lnTo>
                    <a:pt x="751" y="395"/>
                  </a:lnTo>
                  <a:lnTo>
                    <a:pt x="762" y="393"/>
                  </a:lnTo>
                  <a:lnTo>
                    <a:pt x="774" y="391"/>
                  </a:lnTo>
                  <a:lnTo>
                    <a:pt x="784" y="389"/>
                  </a:lnTo>
                  <a:lnTo>
                    <a:pt x="794" y="388"/>
                  </a:lnTo>
                  <a:lnTo>
                    <a:pt x="805" y="389"/>
                  </a:lnTo>
                  <a:lnTo>
                    <a:pt x="816" y="391"/>
                  </a:lnTo>
                  <a:lnTo>
                    <a:pt x="826" y="395"/>
                  </a:lnTo>
                  <a:lnTo>
                    <a:pt x="839" y="400"/>
                  </a:lnTo>
                  <a:lnTo>
                    <a:pt x="853" y="404"/>
                  </a:lnTo>
                  <a:lnTo>
                    <a:pt x="869" y="407"/>
                  </a:lnTo>
                  <a:lnTo>
                    <a:pt x="884" y="409"/>
                  </a:lnTo>
                  <a:lnTo>
                    <a:pt x="900" y="409"/>
                  </a:lnTo>
                  <a:lnTo>
                    <a:pt x="914" y="409"/>
                  </a:lnTo>
                  <a:lnTo>
                    <a:pt x="925" y="409"/>
                  </a:lnTo>
                  <a:lnTo>
                    <a:pt x="934" y="408"/>
                  </a:lnTo>
                  <a:lnTo>
                    <a:pt x="941" y="405"/>
                  </a:lnTo>
                  <a:lnTo>
                    <a:pt x="949" y="403"/>
                  </a:lnTo>
                  <a:lnTo>
                    <a:pt x="960" y="400"/>
                  </a:lnTo>
                  <a:lnTo>
                    <a:pt x="970" y="397"/>
                  </a:lnTo>
                  <a:lnTo>
                    <a:pt x="980" y="394"/>
                  </a:lnTo>
                  <a:lnTo>
                    <a:pt x="990" y="390"/>
                  </a:lnTo>
                  <a:lnTo>
                    <a:pt x="1001" y="387"/>
                  </a:lnTo>
                  <a:lnTo>
                    <a:pt x="1009" y="384"/>
                  </a:lnTo>
                  <a:lnTo>
                    <a:pt x="1035" y="371"/>
                  </a:lnTo>
                  <a:lnTo>
                    <a:pt x="1057" y="358"/>
                  </a:lnTo>
                  <a:lnTo>
                    <a:pt x="1074" y="346"/>
                  </a:lnTo>
                  <a:lnTo>
                    <a:pt x="1089" y="332"/>
                  </a:lnTo>
                  <a:lnTo>
                    <a:pt x="1099" y="321"/>
                  </a:lnTo>
                  <a:lnTo>
                    <a:pt x="1106" y="312"/>
                  </a:lnTo>
                  <a:lnTo>
                    <a:pt x="1110" y="305"/>
                  </a:lnTo>
                  <a:lnTo>
                    <a:pt x="1112" y="302"/>
                  </a:lnTo>
                  <a:lnTo>
                    <a:pt x="1113" y="240"/>
                  </a:lnTo>
                  <a:lnTo>
                    <a:pt x="1111" y="173"/>
                  </a:lnTo>
                  <a:lnTo>
                    <a:pt x="1104" y="114"/>
                  </a:lnTo>
                  <a:lnTo>
                    <a:pt x="1092" y="73"/>
                  </a:lnTo>
                  <a:lnTo>
                    <a:pt x="1094" y="86"/>
                  </a:lnTo>
                  <a:lnTo>
                    <a:pt x="1095" y="102"/>
                  </a:lnTo>
                  <a:lnTo>
                    <a:pt x="1095" y="123"/>
                  </a:lnTo>
                  <a:lnTo>
                    <a:pt x="1093" y="148"/>
                  </a:lnTo>
                  <a:lnTo>
                    <a:pt x="1090" y="173"/>
                  </a:lnTo>
                  <a:lnTo>
                    <a:pt x="1084" y="201"/>
                  </a:lnTo>
                  <a:lnTo>
                    <a:pt x="1077" y="229"/>
                  </a:lnTo>
                  <a:lnTo>
                    <a:pt x="1069" y="257"/>
                  </a:lnTo>
                  <a:lnTo>
                    <a:pt x="1058" y="283"/>
                  </a:lnTo>
                  <a:lnTo>
                    <a:pt x="1044" y="307"/>
                  </a:lnTo>
                  <a:lnTo>
                    <a:pt x="1029" y="329"/>
                  </a:lnTo>
                  <a:lnTo>
                    <a:pt x="1011" y="347"/>
                  </a:lnTo>
                  <a:lnTo>
                    <a:pt x="992" y="359"/>
                  </a:lnTo>
                  <a:lnTo>
                    <a:pt x="969" y="366"/>
                  </a:lnTo>
                  <a:lnTo>
                    <a:pt x="943" y="367"/>
                  </a:lnTo>
                  <a:lnTo>
                    <a:pt x="915" y="361"/>
                  </a:lnTo>
                  <a:lnTo>
                    <a:pt x="901" y="351"/>
                  </a:lnTo>
                  <a:lnTo>
                    <a:pt x="883" y="329"/>
                  </a:lnTo>
                  <a:lnTo>
                    <a:pt x="863" y="300"/>
                  </a:lnTo>
                  <a:lnTo>
                    <a:pt x="841" y="266"/>
                  </a:lnTo>
                  <a:lnTo>
                    <a:pt x="821" y="232"/>
                  </a:lnTo>
                  <a:lnTo>
                    <a:pt x="805" y="198"/>
                  </a:lnTo>
                  <a:lnTo>
                    <a:pt x="793" y="170"/>
                  </a:lnTo>
                  <a:lnTo>
                    <a:pt x="788" y="151"/>
                  </a:lnTo>
                  <a:lnTo>
                    <a:pt x="784" y="164"/>
                  </a:lnTo>
                  <a:lnTo>
                    <a:pt x="784" y="181"/>
                  </a:lnTo>
                  <a:lnTo>
                    <a:pt x="788" y="198"/>
                  </a:lnTo>
                  <a:lnTo>
                    <a:pt x="793" y="217"/>
                  </a:lnTo>
                  <a:lnTo>
                    <a:pt x="800" y="235"/>
                  </a:lnTo>
                  <a:lnTo>
                    <a:pt x="806" y="252"/>
                  </a:lnTo>
                  <a:lnTo>
                    <a:pt x="810" y="267"/>
                  </a:lnTo>
                  <a:lnTo>
                    <a:pt x="810" y="279"/>
                  </a:lnTo>
                  <a:lnTo>
                    <a:pt x="811" y="293"/>
                  </a:lnTo>
                  <a:lnTo>
                    <a:pt x="814" y="301"/>
                  </a:lnTo>
                  <a:lnTo>
                    <a:pt x="813" y="303"/>
                  </a:lnTo>
                  <a:lnTo>
                    <a:pt x="801" y="301"/>
                  </a:lnTo>
                  <a:lnTo>
                    <a:pt x="772" y="294"/>
                  </a:lnTo>
                  <a:lnTo>
                    <a:pt x="746" y="284"/>
                  </a:lnTo>
                  <a:lnTo>
                    <a:pt x="723" y="270"/>
                  </a:lnTo>
                  <a:lnTo>
                    <a:pt x="704" y="256"/>
                  </a:lnTo>
                  <a:lnTo>
                    <a:pt x="686" y="240"/>
                  </a:lnTo>
                  <a:lnTo>
                    <a:pt x="672" y="224"/>
                  </a:lnTo>
                  <a:lnTo>
                    <a:pt x="658" y="207"/>
                  </a:lnTo>
                  <a:lnTo>
                    <a:pt x="647" y="190"/>
                  </a:lnTo>
                  <a:lnTo>
                    <a:pt x="638" y="174"/>
                  </a:lnTo>
                  <a:lnTo>
                    <a:pt x="630" y="159"/>
                  </a:lnTo>
                  <a:lnTo>
                    <a:pt x="623" y="144"/>
                  </a:lnTo>
                  <a:lnTo>
                    <a:pt x="618" y="132"/>
                  </a:lnTo>
                  <a:lnTo>
                    <a:pt x="614" y="122"/>
                  </a:lnTo>
                  <a:lnTo>
                    <a:pt x="610" y="115"/>
                  </a:lnTo>
                  <a:lnTo>
                    <a:pt x="607" y="110"/>
                  </a:lnTo>
                  <a:lnTo>
                    <a:pt x="603" y="110"/>
                  </a:lnTo>
                  <a:lnTo>
                    <a:pt x="598" y="117"/>
                  </a:lnTo>
                  <a:lnTo>
                    <a:pt x="596" y="128"/>
                  </a:lnTo>
                  <a:lnTo>
                    <a:pt x="596" y="143"/>
                  </a:lnTo>
                  <a:lnTo>
                    <a:pt x="597" y="161"/>
                  </a:lnTo>
                  <a:lnTo>
                    <a:pt x="601" y="180"/>
                  </a:lnTo>
                  <a:lnTo>
                    <a:pt x="609" y="198"/>
                  </a:lnTo>
                  <a:lnTo>
                    <a:pt x="617" y="213"/>
                  </a:lnTo>
                  <a:lnTo>
                    <a:pt x="628" y="224"/>
                  </a:lnTo>
                  <a:lnTo>
                    <a:pt x="665" y="256"/>
                  </a:lnTo>
                  <a:lnTo>
                    <a:pt x="689" y="287"/>
                  </a:lnTo>
                  <a:lnTo>
                    <a:pt x="702" y="316"/>
                  </a:lnTo>
                  <a:lnTo>
                    <a:pt x="706" y="343"/>
                  </a:lnTo>
                  <a:lnTo>
                    <a:pt x="705" y="365"/>
                  </a:lnTo>
                  <a:lnTo>
                    <a:pt x="703" y="384"/>
                  </a:lnTo>
                  <a:lnTo>
                    <a:pt x="700" y="396"/>
                  </a:lnTo>
                  <a:lnTo>
                    <a:pt x="703" y="401"/>
                  </a:lnTo>
                  <a:lnTo>
                    <a:pt x="693" y="402"/>
                  </a:lnTo>
                  <a:lnTo>
                    <a:pt x="682" y="402"/>
                  </a:lnTo>
                  <a:lnTo>
                    <a:pt x="669" y="403"/>
                  </a:lnTo>
                  <a:lnTo>
                    <a:pt x="655" y="402"/>
                  </a:lnTo>
                  <a:lnTo>
                    <a:pt x="642" y="402"/>
                  </a:lnTo>
                  <a:lnTo>
                    <a:pt x="629" y="400"/>
                  </a:lnTo>
                  <a:lnTo>
                    <a:pt x="619" y="398"/>
                  </a:lnTo>
                  <a:lnTo>
                    <a:pt x="612" y="394"/>
                  </a:lnTo>
                  <a:lnTo>
                    <a:pt x="607" y="390"/>
                  </a:lnTo>
                  <a:lnTo>
                    <a:pt x="600" y="387"/>
                  </a:lnTo>
                  <a:lnTo>
                    <a:pt x="593" y="384"/>
                  </a:lnTo>
                  <a:lnTo>
                    <a:pt x="587" y="382"/>
                  </a:lnTo>
                  <a:lnTo>
                    <a:pt x="580" y="381"/>
                  </a:lnTo>
                  <a:lnTo>
                    <a:pt x="574" y="381"/>
                  </a:lnTo>
                  <a:lnTo>
                    <a:pt x="566" y="383"/>
                  </a:lnTo>
                  <a:lnTo>
                    <a:pt x="559" y="386"/>
                  </a:lnTo>
                  <a:lnTo>
                    <a:pt x="547" y="390"/>
                  </a:lnTo>
                  <a:lnTo>
                    <a:pt x="538" y="388"/>
                  </a:lnTo>
                  <a:lnTo>
                    <a:pt x="536" y="381"/>
                  </a:lnTo>
                  <a:lnTo>
                    <a:pt x="538" y="371"/>
                  </a:lnTo>
                  <a:lnTo>
                    <a:pt x="541" y="366"/>
                  </a:lnTo>
                  <a:lnTo>
                    <a:pt x="543" y="360"/>
                  </a:lnTo>
                  <a:lnTo>
                    <a:pt x="542" y="354"/>
                  </a:lnTo>
                  <a:lnTo>
                    <a:pt x="539" y="349"/>
                  </a:lnTo>
                  <a:lnTo>
                    <a:pt x="535" y="346"/>
                  </a:lnTo>
                  <a:lnTo>
                    <a:pt x="528" y="347"/>
                  </a:lnTo>
                  <a:lnTo>
                    <a:pt x="519" y="352"/>
                  </a:lnTo>
                  <a:lnTo>
                    <a:pt x="505" y="362"/>
                  </a:lnTo>
                  <a:lnTo>
                    <a:pt x="490" y="373"/>
                  </a:lnTo>
                  <a:lnTo>
                    <a:pt x="473" y="383"/>
                  </a:lnTo>
                  <a:lnTo>
                    <a:pt x="457" y="389"/>
                  </a:lnTo>
                  <a:lnTo>
                    <a:pt x="440" y="393"/>
                  </a:lnTo>
                  <a:lnTo>
                    <a:pt x="424" y="396"/>
                  </a:lnTo>
                  <a:lnTo>
                    <a:pt x="410" y="397"/>
                  </a:lnTo>
                  <a:lnTo>
                    <a:pt x="400" y="399"/>
                  </a:lnTo>
                  <a:lnTo>
                    <a:pt x="393" y="400"/>
                  </a:lnTo>
                  <a:lnTo>
                    <a:pt x="375" y="405"/>
                  </a:lnTo>
                  <a:lnTo>
                    <a:pt x="360" y="409"/>
                  </a:lnTo>
                  <a:lnTo>
                    <a:pt x="345" y="412"/>
                  </a:lnTo>
                  <a:lnTo>
                    <a:pt x="331" y="413"/>
                  </a:lnTo>
                  <a:lnTo>
                    <a:pt x="319" y="414"/>
                  </a:lnTo>
                  <a:lnTo>
                    <a:pt x="307" y="414"/>
                  </a:lnTo>
                  <a:lnTo>
                    <a:pt x="296" y="413"/>
                  </a:lnTo>
                  <a:lnTo>
                    <a:pt x="287" y="411"/>
                  </a:lnTo>
                  <a:lnTo>
                    <a:pt x="276" y="409"/>
                  </a:lnTo>
                  <a:lnTo>
                    <a:pt x="268" y="405"/>
                  </a:lnTo>
                  <a:lnTo>
                    <a:pt x="259" y="403"/>
                  </a:lnTo>
                  <a:lnTo>
                    <a:pt x="251" y="399"/>
                  </a:lnTo>
                  <a:lnTo>
                    <a:pt x="242" y="396"/>
                  </a:lnTo>
                  <a:lnTo>
                    <a:pt x="234" y="393"/>
                  </a:lnTo>
                  <a:lnTo>
                    <a:pt x="226" y="390"/>
                  </a:lnTo>
                  <a:lnTo>
                    <a:pt x="218" y="387"/>
                  </a:lnTo>
                  <a:lnTo>
                    <a:pt x="201" y="382"/>
                  </a:lnTo>
                  <a:lnTo>
                    <a:pt x="194" y="381"/>
                  </a:lnTo>
                  <a:lnTo>
                    <a:pt x="191" y="380"/>
                  </a:lnTo>
                  <a:lnTo>
                    <a:pt x="190" y="379"/>
                  </a:lnTo>
                  <a:lnTo>
                    <a:pt x="186" y="375"/>
                  </a:lnTo>
                  <a:lnTo>
                    <a:pt x="176" y="364"/>
                  </a:lnTo>
                  <a:lnTo>
                    <a:pt x="158" y="348"/>
                  </a:lnTo>
                  <a:lnTo>
                    <a:pt x="127" y="321"/>
                  </a:lnTo>
                  <a:lnTo>
                    <a:pt x="77" y="271"/>
                  </a:lnTo>
                  <a:lnTo>
                    <a:pt x="44" y="220"/>
                  </a:lnTo>
                  <a:lnTo>
                    <a:pt x="23" y="169"/>
                  </a:lnTo>
                  <a:lnTo>
                    <a:pt x="12" y="122"/>
                  </a:lnTo>
                  <a:lnTo>
                    <a:pt x="9" y="78"/>
                  </a:lnTo>
                  <a:lnTo>
                    <a:pt x="10" y="43"/>
                  </a:lnTo>
                  <a:lnTo>
                    <a:pt x="13" y="16"/>
                  </a:lnTo>
                  <a:lnTo>
                    <a:pt x="15" y="0"/>
                  </a:lnTo>
                  <a:lnTo>
                    <a:pt x="5" y="41"/>
                  </a:lnTo>
                  <a:lnTo>
                    <a:pt x="0" y="83"/>
                  </a:lnTo>
                  <a:lnTo>
                    <a:pt x="0" y="125"/>
                  </a:lnTo>
                  <a:lnTo>
                    <a:pt x="3" y="164"/>
                  </a:lnTo>
                  <a:lnTo>
                    <a:pt x="9" y="201"/>
                  </a:lnTo>
                  <a:lnTo>
                    <a:pt x="16" y="233"/>
                  </a:lnTo>
                  <a:lnTo>
                    <a:pt x="23" y="260"/>
                  </a:lnTo>
                  <a:lnTo>
                    <a:pt x="30" y="2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7" name="Freeform 179">
              <a:extLst>
                <a:ext uri="{FF2B5EF4-FFF2-40B4-BE49-F238E27FC236}">
                  <a16:creationId xmlns:a16="http://schemas.microsoft.com/office/drawing/2014/main" id="{2FBA04C3-6311-40C5-B979-79A2E7B1D3C5}"/>
                </a:ext>
              </a:extLst>
            </p:cNvPr>
            <p:cNvSpPr>
              <a:spLocks noChangeArrowheads="1"/>
            </p:cNvSpPr>
            <p:nvPr/>
          </p:nvSpPr>
          <p:spPr bwMode="auto">
            <a:xfrm>
              <a:off x="926" y="3796"/>
              <a:ext cx="282" cy="253"/>
            </a:xfrm>
            <a:custGeom>
              <a:avLst/>
              <a:gdLst>
                <a:gd name="T0" fmla="*/ 0 w 846"/>
                <a:gd name="T1" fmla="*/ 1 h 758"/>
                <a:gd name="T2" fmla="*/ 0 w 846"/>
                <a:gd name="T3" fmla="*/ 1 h 758"/>
                <a:gd name="T4" fmla="*/ 0 w 846"/>
                <a:gd name="T5" fmla="*/ 1 h 758"/>
                <a:gd name="T6" fmla="*/ 0 w 846"/>
                <a:gd name="T7" fmla="*/ 1 h 758"/>
                <a:gd name="T8" fmla="*/ 0 w 846"/>
                <a:gd name="T9" fmla="*/ 1 h 758"/>
                <a:gd name="T10" fmla="*/ 0 w 846"/>
                <a:gd name="T11" fmla="*/ 1 h 758"/>
                <a:gd name="T12" fmla="*/ 0 w 846"/>
                <a:gd name="T13" fmla="*/ 1 h 758"/>
                <a:gd name="T14" fmla="*/ 0 w 846"/>
                <a:gd name="T15" fmla="*/ 1 h 758"/>
                <a:gd name="T16" fmla="*/ 0 w 846"/>
                <a:gd name="T17" fmla="*/ 1 h 758"/>
                <a:gd name="T18" fmla="*/ 0 w 846"/>
                <a:gd name="T19" fmla="*/ 1 h 758"/>
                <a:gd name="T20" fmla="*/ 0 w 846"/>
                <a:gd name="T21" fmla="*/ 1 h 758"/>
                <a:gd name="T22" fmla="*/ 0 w 846"/>
                <a:gd name="T23" fmla="*/ 1 h 758"/>
                <a:gd name="T24" fmla="*/ 0 w 846"/>
                <a:gd name="T25" fmla="*/ 1 h 758"/>
                <a:gd name="T26" fmla="*/ 0 w 846"/>
                <a:gd name="T27" fmla="*/ 1 h 758"/>
                <a:gd name="T28" fmla="*/ 0 w 846"/>
                <a:gd name="T29" fmla="*/ 1 h 758"/>
                <a:gd name="T30" fmla="*/ 0 w 846"/>
                <a:gd name="T31" fmla="*/ 1 h 758"/>
                <a:gd name="T32" fmla="*/ 0 w 846"/>
                <a:gd name="T33" fmla="*/ 0 h 758"/>
                <a:gd name="T34" fmla="*/ 0 w 846"/>
                <a:gd name="T35" fmla="*/ 0 h 758"/>
                <a:gd name="T36" fmla="*/ 0 w 846"/>
                <a:gd name="T37" fmla="*/ 0 h 758"/>
                <a:gd name="T38" fmla="*/ 1 w 846"/>
                <a:gd name="T39" fmla="*/ 0 h 758"/>
                <a:gd name="T40" fmla="*/ 1 w 846"/>
                <a:gd name="T41" fmla="*/ 0 h 758"/>
                <a:gd name="T42" fmla="*/ 1 w 846"/>
                <a:gd name="T43" fmla="*/ 0 h 758"/>
                <a:gd name="T44" fmla="*/ 1 w 846"/>
                <a:gd name="T45" fmla="*/ 0 h 758"/>
                <a:gd name="T46" fmla="*/ 1 w 846"/>
                <a:gd name="T47" fmla="*/ 0 h 758"/>
                <a:gd name="T48" fmla="*/ 1 w 846"/>
                <a:gd name="T49" fmla="*/ 0 h 758"/>
                <a:gd name="T50" fmla="*/ 1 w 846"/>
                <a:gd name="T51" fmla="*/ 0 h 758"/>
                <a:gd name="T52" fmla="*/ 1 w 846"/>
                <a:gd name="T53" fmla="*/ 0 h 758"/>
                <a:gd name="T54" fmla="*/ 1 w 846"/>
                <a:gd name="T55" fmla="*/ 0 h 758"/>
                <a:gd name="T56" fmla="*/ 1 w 846"/>
                <a:gd name="T57" fmla="*/ 0 h 758"/>
                <a:gd name="T58" fmla="*/ 1 w 846"/>
                <a:gd name="T59" fmla="*/ 0 h 758"/>
                <a:gd name="T60" fmla="*/ 1 w 846"/>
                <a:gd name="T61" fmla="*/ 0 h 758"/>
                <a:gd name="T62" fmla="*/ 1 w 846"/>
                <a:gd name="T63" fmla="*/ 0 h 758"/>
                <a:gd name="T64" fmla="*/ 1 w 846"/>
                <a:gd name="T65" fmla="*/ 0 h 758"/>
                <a:gd name="T66" fmla="*/ 1 w 846"/>
                <a:gd name="T67" fmla="*/ 0 h 758"/>
                <a:gd name="T68" fmla="*/ 1 w 846"/>
                <a:gd name="T69" fmla="*/ 0 h 758"/>
                <a:gd name="T70" fmla="*/ 1 w 846"/>
                <a:gd name="T71" fmla="*/ 0 h 758"/>
                <a:gd name="T72" fmla="*/ 1 w 846"/>
                <a:gd name="T73" fmla="*/ 0 h 758"/>
                <a:gd name="T74" fmla="*/ 1 w 846"/>
                <a:gd name="T75" fmla="*/ 0 h 758"/>
                <a:gd name="T76" fmla="*/ 1 w 846"/>
                <a:gd name="T77" fmla="*/ 0 h 758"/>
                <a:gd name="T78" fmla="*/ 1 w 846"/>
                <a:gd name="T79" fmla="*/ 0 h 758"/>
                <a:gd name="T80" fmla="*/ 1 w 846"/>
                <a:gd name="T81" fmla="*/ 0 h 758"/>
                <a:gd name="T82" fmla="*/ 1 w 846"/>
                <a:gd name="T83" fmla="*/ 0 h 758"/>
                <a:gd name="T84" fmla="*/ 1 w 846"/>
                <a:gd name="T85" fmla="*/ 0 h 758"/>
                <a:gd name="T86" fmla="*/ 1 w 846"/>
                <a:gd name="T87" fmla="*/ 0 h 758"/>
                <a:gd name="T88" fmla="*/ 1 w 846"/>
                <a:gd name="T89" fmla="*/ 0 h 758"/>
                <a:gd name="T90" fmla="*/ 1 w 846"/>
                <a:gd name="T91" fmla="*/ 0 h 758"/>
                <a:gd name="T92" fmla="*/ 1 w 846"/>
                <a:gd name="T93" fmla="*/ 0 h 758"/>
                <a:gd name="T94" fmla="*/ 1 w 846"/>
                <a:gd name="T95" fmla="*/ 0 h 758"/>
                <a:gd name="T96" fmla="*/ 0 w 846"/>
                <a:gd name="T97" fmla="*/ 1 h 758"/>
                <a:gd name="T98" fmla="*/ 0 w 846"/>
                <a:gd name="T99" fmla="*/ 1 h 758"/>
                <a:gd name="T100" fmla="*/ 0 w 846"/>
                <a:gd name="T101" fmla="*/ 1 h 758"/>
                <a:gd name="T102" fmla="*/ 0 w 846"/>
                <a:gd name="T103" fmla="*/ 1 h 758"/>
                <a:gd name="T104" fmla="*/ 0 w 846"/>
                <a:gd name="T105" fmla="*/ 1 h 758"/>
                <a:gd name="T106" fmla="*/ 0 w 846"/>
                <a:gd name="T107" fmla="*/ 1 h 758"/>
                <a:gd name="T108" fmla="*/ 0 w 846"/>
                <a:gd name="T109" fmla="*/ 1 h 758"/>
                <a:gd name="T110" fmla="*/ 0 w 846"/>
                <a:gd name="T111" fmla="*/ 1 h 758"/>
                <a:gd name="T112" fmla="*/ 0 w 846"/>
                <a:gd name="T113" fmla="*/ 1 h 758"/>
                <a:gd name="T114" fmla="*/ 0 w 846"/>
                <a:gd name="T115" fmla="*/ 1 h 758"/>
                <a:gd name="T116" fmla="*/ 0 w 846"/>
                <a:gd name="T117" fmla="*/ 1 h 7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6" h="758">
                  <a:moveTo>
                    <a:pt x="11" y="728"/>
                  </a:moveTo>
                  <a:lnTo>
                    <a:pt x="14" y="725"/>
                  </a:lnTo>
                  <a:lnTo>
                    <a:pt x="20" y="722"/>
                  </a:lnTo>
                  <a:lnTo>
                    <a:pt x="27" y="720"/>
                  </a:lnTo>
                  <a:lnTo>
                    <a:pt x="36" y="717"/>
                  </a:lnTo>
                  <a:lnTo>
                    <a:pt x="45" y="714"/>
                  </a:lnTo>
                  <a:lnTo>
                    <a:pt x="52" y="711"/>
                  </a:lnTo>
                  <a:lnTo>
                    <a:pt x="58" y="709"/>
                  </a:lnTo>
                  <a:lnTo>
                    <a:pt x="61" y="707"/>
                  </a:lnTo>
                  <a:lnTo>
                    <a:pt x="62" y="705"/>
                  </a:lnTo>
                  <a:lnTo>
                    <a:pt x="69" y="700"/>
                  </a:lnTo>
                  <a:lnTo>
                    <a:pt x="80" y="693"/>
                  </a:lnTo>
                  <a:lnTo>
                    <a:pt x="93" y="684"/>
                  </a:lnTo>
                  <a:lnTo>
                    <a:pt x="108" y="672"/>
                  </a:lnTo>
                  <a:lnTo>
                    <a:pt x="123" y="659"/>
                  </a:lnTo>
                  <a:lnTo>
                    <a:pt x="138" y="645"/>
                  </a:lnTo>
                  <a:lnTo>
                    <a:pt x="149" y="632"/>
                  </a:lnTo>
                  <a:lnTo>
                    <a:pt x="153" y="627"/>
                  </a:lnTo>
                  <a:lnTo>
                    <a:pt x="158" y="622"/>
                  </a:lnTo>
                  <a:lnTo>
                    <a:pt x="163" y="617"/>
                  </a:lnTo>
                  <a:lnTo>
                    <a:pt x="166" y="612"/>
                  </a:lnTo>
                  <a:lnTo>
                    <a:pt x="169" y="608"/>
                  </a:lnTo>
                  <a:lnTo>
                    <a:pt x="168" y="605"/>
                  </a:lnTo>
                  <a:lnTo>
                    <a:pt x="163" y="602"/>
                  </a:lnTo>
                  <a:lnTo>
                    <a:pt x="155" y="600"/>
                  </a:lnTo>
                  <a:lnTo>
                    <a:pt x="141" y="587"/>
                  </a:lnTo>
                  <a:lnTo>
                    <a:pt x="138" y="565"/>
                  </a:lnTo>
                  <a:lnTo>
                    <a:pt x="143" y="545"/>
                  </a:lnTo>
                  <a:lnTo>
                    <a:pt x="155" y="541"/>
                  </a:lnTo>
                  <a:lnTo>
                    <a:pt x="162" y="545"/>
                  </a:lnTo>
                  <a:lnTo>
                    <a:pt x="170" y="548"/>
                  </a:lnTo>
                  <a:lnTo>
                    <a:pt x="177" y="553"/>
                  </a:lnTo>
                  <a:lnTo>
                    <a:pt x="184" y="555"/>
                  </a:lnTo>
                  <a:lnTo>
                    <a:pt x="191" y="557"/>
                  </a:lnTo>
                  <a:lnTo>
                    <a:pt x="199" y="557"/>
                  </a:lnTo>
                  <a:lnTo>
                    <a:pt x="209" y="555"/>
                  </a:lnTo>
                  <a:lnTo>
                    <a:pt x="218" y="551"/>
                  </a:lnTo>
                  <a:lnTo>
                    <a:pt x="228" y="541"/>
                  </a:lnTo>
                  <a:lnTo>
                    <a:pt x="241" y="525"/>
                  </a:lnTo>
                  <a:lnTo>
                    <a:pt x="252" y="504"/>
                  </a:lnTo>
                  <a:lnTo>
                    <a:pt x="262" y="481"/>
                  </a:lnTo>
                  <a:lnTo>
                    <a:pt x="272" y="459"/>
                  </a:lnTo>
                  <a:lnTo>
                    <a:pt x="279" y="437"/>
                  </a:lnTo>
                  <a:lnTo>
                    <a:pt x="283" y="421"/>
                  </a:lnTo>
                  <a:lnTo>
                    <a:pt x="283" y="410"/>
                  </a:lnTo>
                  <a:lnTo>
                    <a:pt x="282" y="403"/>
                  </a:lnTo>
                  <a:lnTo>
                    <a:pt x="282" y="396"/>
                  </a:lnTo>
                  <a:lnTo>
                    <a:pt x="283" y="388"/>
                  </a:lnTo>
                  <a:lnTo>
                    <a:pt x="287" y="379"/>
                  </a:lnTo>
                  <a:lnTo>
                    <a:pt x="292" y="371"/>
                  </a:lnTo>
                  <a:lnTo>
                    <a:pt x="300" y="363"/>
                  </a:lnTo>
                  <a:lnTo>
                    <a:pt x="310" y="356"/>
                  </a:lnTo>
                  <a:lnTo>
                    <a:pt x="321" y="349"/>
                  </a:lnTo>
                  <a:lnTo>
                    <a:pt x="333" y="343"/>
                  </a:lnTo>
                  <a:lnTo>
                    <a:pt x="341" y="337"/>
                  </a:lnTo>
                  <a:lnTo>
                    <a:pt x="348" y="331"/>
                  </a:lnTo>
                  <a:lnTo>
                    <a:pt x="353" y="323"/>
                  </a:lnTo>
                  <a:lnTo>
                    <a:pt x="359" y="314"/>
                  </a:lnTo>
                  <a:lnTo>
                    <a:pt x="365" y="304"/>
                  </a:lnTo>
                  <a:lnTo>
                    <a:pt x="373" y="293"/>
                  </a:lnTo>
                  <a:lnTo>
                    <a:pt x="382" y="279"/>
                  </a:lnTo>
                  <a:lnTo>
                    <a:pt x="395" y="265"/>
                  </a:lnTo>
                  <a:lnTo>
                    <a:pt x="409" y="249"/>
                  </a:lnTo>
                  <a:lnTo>
                    <a:pt x="426" y="235"/>
                  </a:lnTo>
                  <a:lnTo>
                    <a:pt x="442" y="218"/>
                  </a:lnTo>
                  <a:lnTo>
                    <a:pt x="461" y="202"/>
                  </a:lnTo>
                  <a:lnTo>
                    <a:pt x="480" y="185"/>
                  </a:lnTo>
                  <a:lnTo>
                    <a:pt x="500" y="167"/>
                  </a:lnTo>
                  <a:lnTo>
                    <a:pt x="519" y="147"/>
                  </a:lnTo>
                  <a:lnTo>
                    <a:pt x="539" y="129"/>
                  </a:lnTo>
                  <a:lnTo>
                    <a:pt x="559" y="113"/>
                  </a:lnTo>
                  <a:lnTo>
                    <a:pt x="577" y="101"/>
                  </a:lnTo>
                  <a:lnTo>
                    <a:pt x="595" y="90"/>
                  </a:lnTo>
                  <a:lnTo>
                    <a:pt x="611" y="83"/>
                  </a:lnTo>
                  <a:lnTo>
                    <a:pt x="627" y="77"/>
                  </a:lnTo>
                  <a:lnTo>
                    <a:pt x="640" y="73"/>
                  </a:lnTo>
                  <a:lnTo>
                    <a:pt x="652" y="69"/>
                  </a:lnTo>
                  <a:lnTo>
                    <a:pt x="668" y="59"/>
                  </a:lnTo>
                  <a:lnTo>
                    <a:pt x="675" y="47"/>
                  </a:lnTo>
                  <a:lnTo>
                    <a:pt x="678" y="34"/>
                  </a:lnTo>
                  <a:lnTo>
                    <a:pt x="680" y="22"/>
                  </a:lnTo>
                  <a:lnTo>
                    <a:pt x="684" y="14"/>
                  </a:lnTo>
                  <a:lnTo>
                    <a:pt x="689" y="9"/>
                  </a:lnTo>
                  <a:lnTo>
                    <a:pt x="696" y="5"/>
                  </a:lnTo>
                  <a:lnTo>
                    <a:pt x="707" y="0"/>
                  </a:lnTo>
                  <a:lnTo>
                    <a:pt x="698" y="19"/>
                  </a:lnTo>
                  <a:lnTo>
                    <a:pt x="694" y="36"/>
                  </a:lnTo>
                  <a:lnTo>
                    <a:pt x="695" y="50"/>
                  </a:lnTo>
                  <a:lnTo>
                    <a:pt x="699" y="59"/>
                  </a:lnTo>
                  <a:lnTo>
                    <a:pt x="704" y="64"/>
                  </a:lnTo>
                  <a:lnTo>
                    <a:pt x="710" y="61"/>
                  </a:lnTo>
                  <a:lnTo>
                    <a:pt x="714" y="50"/>
                  </a:lnTo>
                  <a:lnTo>
                    <a:pt x="717" y="32"/>
                  </a:lnTo>
                  <a:lnTo>
                    <a:pt x="719" y="21"/>
                  </a:lnTo>
                  <a:lnTo>
                    <a:pt x="723" y="13"/>
                  </a:lnTo>
                  <a:lnTo>
                    <a:pt x="730" y="6"/>
                  </a:lnTo>
                  <a:lnTo>
                    <a:pt x="738" y="3"/>
                  </a:lnTo>
                  <a:lnTo>
                    <a:pt x="732" y="18"/>
                  </a:lnTo>
                  <a:lnTo>
                    <a:pt x="731" y="38"/>
                  </a:lnTo>
                  <a:lnTo>
                    <a:pt x="734" y="55"/>
                  </a:lnTo>
                  <a:lnTo>
                    <a:pt x="741" y="66"/>
                  </a:lnTo>
                  <a:lnTo>
                    <a:pt x="758" y="71"/>
                  </a:lnTo>
                  <a:lnTo>
                    <a:pt x="774" y="73"/>
                  </a:lnTo>
                  <a:lnTo>
                    <a:pt x="789" y="72"/>
                  </a:lnTo>
                  <a:lnTo>
                    <a:pt x="802" y="70"/>
                  </a:lnTo>
                  <a:lnTo>
                    <a:pt x="815" y="66"/>
                  </a:lnTo>
                  <a:lnTo>
                    <a:pt x="826" y="61"/>
                  </a:lnTo>
                  <a:lnTo>
                    <a:pt x="836" y="56"/>
                  </a:lnTo>
                  <a:lnTo>
                    <a:pt x="846" y="52"/>
                  </a:lnTo>
                  <a:lnTo>
                    <a:pt x="839" y="61"/>
                  </a:lnTo>
                  <a:lnTo>
                    <a:pt x="833" y="67"/>
                  </a:lnTo>
                  <a:lnTo>
                    <a:pt x="826" y="73"/>
                  </a:lnTo>
                  <a:lnTo>
                    <a:pt x="819" y="78"/>
                  </a:lnTo>
                  <a:lnTo>
                    <a:pt x="809" y="81"/>
                  </a:lnTo>
                  <a:lnTo>
                    <a:pt x="798" y="83"/>
                  </a:lnTo>
                  <a:lnTo>
                    <a:pt x="784" y="83"/>
                  </a:lnTo>
                  <a:lnTo>
                    <a:pt x="767" y="82"/>
                  </a:lnTo>
                  <a:lnTo>
                    <a:pt x="757" y="81"/>
                  </a:lnTo>
                  <a:lnTo>
                    <a:pt x="746" y="80"/>
                  </a:lnTo>
                  <a:lnTo>
                    <a:pt x="736" y="79"/>
                  </a:lnTo>
                  <a:lnTo>
                    <a:pt x="724" y="79"/>
                  </a:lnTo>
                  <a:lnTo>
                    <a:pt x="711" y="79"/>
                  </a:lnTo>
                  <a:lnTo>
                    <a:pt x="699" y="80"/>
                  </a:lnTo>
                  <a:lnTo>
                    <a:pt x="686" y="82"/>
                  </a:lnTo>
                  <a:lnTo>
                    <a:pt x="671" y="85"/>
                  </a:lnTo>
                  <a:lnTo>
                    <a:pt x="657" y="89"/>
                  </a:lnTo>
                  <a:lnTo>
                    <a:pt x="641" y="95"/>
                  </a:lnTo>
                  <a:lnTo>
                    <a:pt x="626" y="101"/>
                  </a:lnTo>
                  <a:lnTo>
                    <a:pt x="610" y="109"/>
                  </a:lnTo>
                  <a:lnTo>
                    <a:pt x="594" y="119"/>
                  </a:lnTo>
                  <a:lnTo>
                    <a:pt x="576" y="131"/>
                  </a:lnTo>
                  <a:lnTo>
                    <a:pt x="559" y="144"/>
                  </a:lnTo>
                  <a:lnTo>
                    <a:pt x="541" y="160"/>
                  </a:lnTo>
                  <a:lnTo>
                    <a:pt x="524" y="176"/>
                  </a:lnTo>
                  <a:lnTo>
                    <a:pt x="507" y="192"/>
                  </a:lnTo>
                  <a:lnTo>
                    <a:pt x="492" y="207"/>
                  </a:lnTo>
                  <a:lnTo>
                    <a:pt x="476" y="221"/>
                  </a:lnTo>
                  <a:lnTo>
                    <a:pt x="462" y="237"/>
                  </a:lnTo>
                  <a:lnTo>
                    <a:pt x="447" y="251"/>
                  </a:lnTo>
                  <a:lnTo>
                    <a:pt x="433" y="267"/>
                  </a:lnTo>
                  <a:lnTo>
                    <a:pt x="419" y="283"/>
                  </a:lnTo>
                  <a:lnTo>
                    <a:pt x="406" y="301"/>
                  </a:lnTo>
                  <a:lnTo>
                    <a:pt x="392" y="318"/>
                  </a:lnTo>
                  <a:lnTo>
                    <a:pt x="379" y="337"/>
                  </a:lnTo>
                  <a:lnTo>
                    <a:pt x="365" y="358"/>
                  </a:lnTo>
                  <a:lnTo>
                    <a:pt x="350" y="380"/>
                  </a:lnTo>
                  <a:lnTo>
                    <a:pt x="336" y="404"/>
                  </a:lnTo>
                  <a:lnTo>
                    <a:pt x="320" y="430"/>
                  </a:lnTo>
                  <a:lnTo>
                    <a:pt x="305" y="458"/>
                  </a:lnTo>
                  <a:lnTo>
                    <a:pt x="276" y="509"/>
                  </a:lnTo>
                  <a:lnTo>
                    <a:pt x="252" y="547"/>
                  </a:lnTo>
                  <a:lnTo>
                    <a:pt x="234" y="575"/>
                  </a:lnTo>
                  <a:lnTo>
                    <a:pt x="219" y="594"/>
                  </a:lnTo>
                  <a:lnTo>
                    <a:pt x="208" y="607"/>
                  </a:lnTo>
                  <a:lnTo>
                    <a:pt x="196" y="617"/>
                  </a:lnTo>
                  <a:lnTo>
                    <a:pt x="187" y="625"/>
                  </a:lnTo>
                  <a:lnTo>
                    <a:pt x="176" y="634"/>
                  </a:lnTo>
                  <a:lnTo>
                    <a:pt x="171" y="639"/>
                  </a:lnTo>
                  <a:lnTo>
                    <a:pt x="163" y="646"/>
                  </a:lnTo>
                  <a:lnTo>
                    <a:pt x="156" y="656"/>
                  </a:lnTo>
                  <a:lnTo>
                    <a:pt x="146" y="667"/>
                  </a:lnTo>
                  <a:lnTo>
                    <a:pt x="136" y="678"/>
                  </a:lnTo>
                  <a:lnTo>
                    <a:pt x="124" y="692"/>
                  </a:lnTo>
                  <a:lnTo>
                    <a:pt x="112" y="704"/>
                  </a:lnTo>
                  <a:lnTo>
                    <a:pt x="99" y="717"/>
                  </a:lnTo>
                  <a:lnTo>
                    <a:pt x="86" y="728"/>
                  </a:lnTo>
                  <a:lnTo>
                    <a:pt x="73" y="738"/>
                  </a:lnTo>
                  <a:lnTo>
                    <a:pt x="60" y="747"/>
                  </a:lnTo>
                  <a:lnTo>
                    <a:pt x="47" y="753"/>
                  </a:lnTo>
                  <a:lnTo>
                    <a:pt x="34" y="757"/>
                  </a:lnTo>
                  <a:lnTo>
                    <a:pt x="22" y="758"/>
                  </a:lnTo>
                  <a:lnTo>
                    <a:pt x="11" y="756"/>
                  </a:lnTo>
                  <a:lnTo>
                    <a:pt x="0" y="750"/>
                  </a:lnTo>
                  <a:lnTo>
                    <a:pt x="0" y="746"/>
                  </a:lnTo>
                  <a:lnTo>
                    <a:pt x="4" y="738"/>
                  </a:lnTo>
                  <a:lnTo>
                    <a:pt x="9" y="731"/>
                  </a:lnTo>
                  <a:lnTo>
                    <a:pt x="11" y="7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8" name="Freeform 180">
              <a:extLst>
                <a:ext uri="{FF2B5EF4-FFF2-40B4-BE49-F238E27FC236}">
                  <a16:creationId xmlns:a16="http://schemas.microsoft.com/office/drawing/2014/main" id="{DB6671E5-E73C-4B50-BC4A-108074247C8D}"/>
                </a:ext>
              </a:extLst>
            </p:cNvPr>
            <p:cNvSpPr>
              <a:spLocks noChangeArrowheads="1"/>
            </p:cNvSpPr>
            <p:nvPr/>
          </p:nvSpPr>
          <p:spPr bwMode="auto">
            <a:xfrm>
              <a:off x="787" y="4105"/>
              <a:ext cx="60" cy="73"/>
            </a:xfrm>
            <a:custGeom>
              <a:avLst/>
              <a:gdLst>
                <a:gd name="T0" fmla="*/ 0 w 178"/>
                <a:gd name="T1" fmla="*/ 0 h 219"/>
                <a:gd name="T2" fmla="*/ 0 w 178"/>
                <a:gd name="T3" fmla="*/ 0 h 219"/>
                <a:gd name="T4" fmla="*/ 0 w 178"/>
                <a:gd name="T5" fmla="*/ 0 h 219"/>
                <a:gd name="T6" fmla="*/ 0 w 178"/>
                <a:gd name="T7" fmla="*/ 0 h 219"/>
                <a:gd name="T8" fmla="*/ 0 w 178"/>
                <a:gd name="T9" fmla="*/ 0 h 219"/>
                <a:gd name="T10" fmla="*/ 0 w 178"/>
                <a:gd name="T11" fmla="*/ 0 h 219"/>
                <a:gd name="T12" fmla="*/ 0 w 178"/>
                <a:gd name="T13" fmla="*/ 0 h 219"/>
                <a:gd name="T14" fmla="*/ 0 w 178"/>
                <a:gd name="T15" fmla="*/ 0 h 219"/>
                <a:gd name="T16" fmla="*/ 0 w 178"/>
                <a:gd name="T17" fmla="*/ 0 h 219"/>
                <a:gd name="T18" fmla="*/ 0 w 178"/>
                <a:gd name="T19" fmla="*/ 0 h 219"/>
                <a:gd name="T20" fmla="*/ 0 w 178"/>
                <a:gd name="T21" fmla="*/ 0 h 219"/>
                <a:gd name="T22" fmla="*/ 0 w 178"/>
                <a:gd name="T23" fmla="*/ 0 h 219"/>
                <a:gd name="T24" fmla="*/ 0 w 178"/>
                <a:gd name="T25" fmla="*/ 0 h 219"/>
                <a:gd name="T26" fmla="*/ 0 w 178"/>
                <a:gd name="T27" fmla="*/ 0 h 219"/>
                <a:gd name="T28" fmla="*/ 0 w 178"/>
                <a:gd name="T29" fmla="*/ 0 h 219"/>
                <a:gd name="T30" fmla="*/ 0 w 178"/>
                <a:gd name="T31" fmla="*/ 0 h 219"/>
                <a:gd name="T32" fmla="*/ 0 w 178"/>
                <a:gd name="T33" fmla="*/ 0 h 219"/>
                <a:gd name="T34" fmla="*/ 0 w 178"/>
                <a:gd name="T35" fmla="*/ 0 h 219"/>
                <a:gd name="T36" fmla="*/ 0 w 178"/>
                <a:gd name="T37" fmla="*/ 0 h 219"/>
                <a:gd name="T38" fmla="*/ 0 w 178"/>
                <a:gd name="T39" fmla="*/ 0 h 219"/>
                <a:gd name="T40" fmla="*/ 0 w 178"/>
                <a:gd name="T41" fmla="*/ 0 h 219"/>
                <a:gd name="T42" fmla="*/ 0 w 178"/>
                <a:gd name="T43" fmla="*/ 0 h 219"/>
                <a:gd name="T44" fmla="*/ 0 w 178"/>
                <a:gd name="T45" fmla="*/ 0 h 219"/>
                <a:gd name="T46" fmla="*/ 0 w 178"/>
                <a:gd name="T47" fmla="*/ 0 h 219"/>
                <a:gd name="T48" fmla="*/ 0 w 178"/>
                <a:gd name="T49" fmla="*/ 0 h 219"/>
                <a:gd name="T50" fmla="*/ 0 w 178"/>
                <a:gd name="T51" fmla="*/ 0 h 219"/>
                <a:gd name="T52" fmla="*/ 0 w 178"/>
                <a:gd name="T53" fmla="*/ 0 h 219"/>
                <a:gd name="T54" fmla="*/ 0 w 178"/>
                <a:gd name="T55" fmla="*/ 0 h 219"/>
                <a:gd name="T56" fmla="*/ 0 w 178"/>
                <a:gd name="T57" fmla="*/ 0 h 219"/>
                <a:gd name="T58" fmla="*/ 0 w 178"/>
                <a:gd name="T59" fmla="*/ 0 h 219"/>
                <a:gd name="T60" fmla="*/ 0 w 178"/>
                <a:gd name="T61" fmla="*/ 0 h 219"/>
                <a:gd name="T62" fmla="*/ 0 w 178"/>
                <a:gd name="T63" fmla="*/ 0 h 219"/>
                <a:gd name="T64" fmla="*/ 0 w 178"/>
                <a:gd name="T65" fmla="*/ 0 h 219"/>
                <a:gd name="T66" fmla="*/ 0 w 178"/>
                <a:gd name="T67" fmla="*/ 0 h 2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8" h="219">
                  <a:moveTo>
                    <a:pt x="156" y="9"/>
                  </a:moveTo>
                  <a:lnTo>
                    <a:pt x="150" y="4"/>
                  </a:lnTo>
                  <a:lnTo>
                    <a:pt x="142" y="1"/>
                  </a:lnTo>
                  <a:lnTo>
                    <a:pt x="133" y="0"/>
                  </a:lnTo>
                  <a:lnTo>
                    <a:pt x="125" y="0"/>
                  </a:lnTo>
                  <a:lnTo>
                    <a:pt x="116" y="3"/>
                  </a:lnTo>
                  <a:lnTo>
                    <a:pt x="107" y="6"/>
                  </a:lnTo>
                  <a:lnTo>
                    <a:pt x="97" y="12"/>
                  </a:lnTo>
                  <a:lnTo>
                    <a:pt x="88" y="20"/>
                  </a:lnTo>
                  <a:lnTo>
                    <a:pt x="80" y="28"/>
                  </a:lnTo>
                  <a:lnTo>
                    <a:pt x="70" y="37"/>
                  </a:lnTo>
                  <a:lnTo>
                    <a:pt x="61" y="48"/>
                  </a:lnTo>
                  <a:lnTo>
                    <a:pt x="53" y="58"/>
                  </a:lnTo>
                  <a:lnTo>
                    <a:pt x="45" y="67"/>
                  </a:lnTo>
                  <a:lnTo>
                    <a:pt x="37" y="76"/>
                  </a:lnTo>
                  <a:lnTo>
                    <a:pt x="30" y="84"/>
                  </a:lnTo>
                  <a:lnTo>
                    <a:pt x="25" y="89"/>
                  </a:lnTo>
                  <a:lnTo>
                    <a:pt x="20" y="93"/>
                  </a:lnTo>
                  <a:lnTo>
                    <a:pt x="15" y="98"/>
                  </a:lnTo>
                  <a:lnTo>
                    <a:pt x="10" y="103"/>
                  </a:lnTo>
                  <a:lnTo>
                    <a:pt x="5" y="109"/>
                  </a:lnTo>
                  <a:lnTo>
                    <a:pt x="1" y="116"/>
                  </a:lnTo>
                  <a:lnTo>
                    <a:pt x="0" y="123"/>
                  </a:lnTo>
                  <a:lnTo>
                    <a:pt x="0" y="131"/>
                  </a:lnTo>
                  <a:lnTo>
                    <a:pt x="3" y="139"/>
                  </a:lnTo>
                  <a:lnTo>
                    <a:pt x="7" y="148"/>
                  </a:lnTo>
                  <a:lnTo>
                    <a:pt x="13" y="156"/>
                  </a:lnTo>
                  <a:lnTo>
                    <a:pt x="17" y="164"/>
                  </a:lnTo>
                  <a:lnTo>
                    <a:pt x="22" y="172"/>
                  </a:lnTo>
                  <a:lnTo>
                    <a:pt x="28" y="180"/>
                  </a:lnTo>
                  <a:lnTo>
                    <a:pt x="34" y="186"/>
                  </a:lnTo>
                  <a:lnTo>
                    <a:pt x="42" y="192"/>
                  </a:lnTo>
                  <a:lnTo>
                    <a:pt x="50" y="197"/>
                  </a:lnTo>
                  <a:lnTo>
                    <a:pt x="53" y="203"/>
                  </a:lnTo>
                  <a:lnTo>
                    <a:pt x="58" y="208"/>
                  </a:lnTo>
                  <a:lnTo>
                    <a:pt x="63" y="213"/>
                  </a:lnTo>
                  <a:lnTo>
                    <a:pt x="68" y="215"/>
                  </a:lnTo>
                  <a:lnTo>
                    <a:pt x="74" y="216"/>
                  </a:lnTo>
                  <a:lnTo>
                    <a:pt x="79" y="215"/>
                  </a:lnTo>
                  <a:lnTo>
                    <a:pt x="82" y="212"/>
                  </a:lnTo>
                  <a:lnTo>
                    <a:pt x="83" y="206"/>
                  </a:lnTo>
                  <a:lnTo>
                    <a:pt x="86" y="212"/>
                  </a:lnTo>
                  <a:lnTo>
                    <a:pt x="91" y="216"/>
                  </a:lnTo>
                  <a:lnTo>
                    <a:pt x="96" y="218"/>
                  </a:lnTo>
                  <a:lnTo>
                    <a:pt x="101" y="219"/>
                  </a:lnTo>
                  <a:lnTo>
                    <a:pt x="107" y="219"/>
                  </a:lnTo>
                  <a:lnTo>
                    <a:pt x="110" y="216"/>
                  </a:lnTo>
                  <a:lnTo>
                    <a:pt x="112" y="212"/>
                  </a:lnTo>
                  <a:lnTo>
                    <a:pt x="112" y="204"/>
                  </a:lnTo>
                  <a:lnTo>
                    <a:pt x="119" y="211"/>
                  </a:lnTo>
                  <a:lnTo>
                    <a:pt x="125" y="211"/>
                  </a:lnTo>
                  <a:lnTo>
                    <a:pt x="129" y="205"/>
                  </a:lnTo>
                  <a:lnTo>
                    <a:pt x="129" y="197"/>
                  </a:lnTo>
                  <a:lnTo>
                    <a:pt x="135" y="195"/>
                  </a:lnTo>
                  <a:lnTo>
                    <a:pt x="139" y="180"/>
                  </a:lnTo>
                  <a:lnTo>
                    <a:pt x="141" y="160"/>
                  </a:lnTo>
                  <a:lnTo>
                    <a:pt x="141" y="144"/>
                  </a:lnTo>
                  <a:lnTo>
                    <a:pt x="144" y="131"/>
                  </a:lnTo>
                  <a:lnTo>
                    <a:pt x="149" y="118"/>
                  </a:lnTo>
                  <a:lnTo>
                    <a:pt x="154" y="106"/>
                  </a:lnTo>
                  <a:lnTo>
                    <a:pt x="160" y="95"/>
                  </a:lnTo>
                  <a:lnTo>
                    <a:pt x="165" y="85"/>
                  </a:lnTo>
                  <a:lnTo>
                    <a:pt x="171" y="75"/>
                  </a:lnTo>
                  <a:lnTo>
                    <a:pt x="175" y="66"/>
                  </a:lnTo>
                  <a:lnTo>
                    <a:pt x="178" y="57"/>
                  </a:lnTo>
                  <a:lnTo>
                    <a:pt x="178" y="46"/>
                  </a:lnTo>
                  <a:lnTo>
                    <a:pt x="175" y="35"/>
                  </a:lnTo>
                  <a:lnTo>
                    <a:pt x="167" y="23"/>
                  </a:lnTo>
                  <a:lnTo>
                    <a:pt x="156" y="9"/>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9" name="Freeform 181">
              <a:extLst>
                <a:ext uri="{FF2B5EF4-FFF2-40B4-BE49-F238E27FC236}">
                  <a16:creationId xmlns:a16="http://schemas.microsoft.com/office/drawing/2014/main" id="{04A4C3EA-6114-4F49-AC2B-949DA1E36D10}"/>
                </a:ext>
              </a:extLst>
            </p:cNvPr>
            <p:cNvSpPr>
              <a:spLocks noChangeArrowheads="1"/>
            </p:cNvSpPr>
            <p:nvPr/>
          </p:nvSpPr>
          <p:spPr bwMode="auto">
            <a:xfrm>
              <a:off x="792" y="4111"/>
              <a:ext cx="45" cy="40"/>
            </a:xfrm>
            <a:custGeom>
              <a:avLst/>
              <a:gdLst>
                <a:gd name="T0" fmla="*/ 0 w 129"/>
                <a:gd name="T1" fmla="*/ 0 h 119"/>
                <a:gd name="T2" fmla="*/ 0 w 129"/>
                <a:gd name="T3" fmla="*/ 0 h 119"/>
                <a:gd name="T4" fmla="*/ 0 w 129"/>
                <a:gd name="T5" fmla="*/ 0 h 119"/>
                <a:gd name="T6" fmla="*/ 0 w 129"/>
                <a:gd name="T7" fmla="*/ 0 h 119"/>
                <a:gd name="T8" fmla="*/ 0 w 129"/>
                <a:gd name="T9" fmla="*/ 0 h 119"/>
                <a:gd name="T10" fmla="*/ 0 w 129"/>
                <a:gd name="T11" fmla="*/ 0 h 119"/>
                <a:gd name="T12" fmla="*/ 0 w 129"/>
                <a:gd name="T13" fmla="*/ 0 h 119"/>
                <a:gd name="T14" fmla="*/ 0 w 129"/>
                <a:gd name="T15" fmla="*/ 0 h 119"/>
                <a:gd name="T16" fmla="*/ 0 w 129"/>
                <a:gd name="T17" fmla="*/ 0 h 119"/>
                <a:gd name="T18" fmla="*/ 0 w 129"/>
                <a:gd name="T19" fmla="*/ 0 h 119"/>
                <a:gd name="T20" fmla="*/ 0 w 129"/>
                <a:gd name="T21" fmla="*/ 0 h 119"/>
                <a:gd name="T22" fmla="*/ 0 w 129"/>
                <a:gd name="T23" fmla="*/ 0 h 119"/>
                <a:gd name="T24" fmla="*/ 0 w 129"/>
                <a:gd name="T25" fmla="*/ 0 h 119"/>
                <a:gd name="T26" fmla="*/ 0 w 129"/>
                <a:gd name="T27" fmla="*/ 0 h 119"/>
                <a:gd name="T28" fmla="*/ 0 w 129"/>
                <a:gd name="T29" fmla="*/ 0 h 119"/>
                <a:gd name="T30" fmla="*/ 0 w 129"/>
                <a:gd name="T31" fmla="*/ 0 h 119"/>
                <a:gd name="T32" fmla="*/ 0 w 129"/>
                <a:gd name="T33" fmla="*/ 0 h 119"/>
                <a:gd name="T34" fmla="*/ 0 w 129"/>
                <a:gd name="T35" fmla="*/ 0 h 119"/>
                <a:gd name="T36" fmla="*/ 0 w 129"/>
                <a:gd name="T37" fmla="*/ 0 h 119"/>
                <a:gd name="T38" fmla="*/ 0 w 129"/>
                <a:gd name="T39" fmla="*/ 0 h 119"/>
                <a:gd name="T40" fmla="*/ 0 w 129"/>
                <a:gd name="T41" fmla="*/ 0 h 119"/>
                <a:gd name="T42" fmla="*/ 0 w 129"/>
                <a:gd name="T43" fmla="*/ 0 h 119"/>
                <a:gd name="T44" fmla="*/ 0 w 129"/>
                <a:gd name="T45" fmla="*/ 0 h 119"/>
                <a:gd name="T46" fmla="*/ 0 w 129"/>
                <a:gd name="T47" fmla="*/ 0 h 119"/>
                <a:gd name="T48" fmla="*/ 0 w 129"/>
                <a:gd name="T49" fmla="*/ 0 h 119"/>
                <a:gd name="T50" fmla="*/ 0 w 129"/>
                <a:gd name="T51" fmla="*/ 0 h 119"/>
                <a:gd name="T52" fmla="*/ 0 w 129"/>
                <a:gd name="T53" fmla="*/ 0 h 119"/>
                <a:gd name="T54" fmla="*/ 0 w 129"/>
                <a:gd name="T55" fmla="*/ 0 h 119"/>
                <a:gd name="T56" fmla="*/ 0 w 129"/>
                <a:gd name="T57" fmla="*/ 0 h 119"/>
                <a:gd name="T58" fmla="*/ 0 w 129"/>
                <a:gd name="T59" fmla="*/ 0 h 119"/>
                <a:gd name="T60" fmla="*/ 0 w 129"/>
                <a:gd name="T61" fmla="*/ 0 h 119"/>
                <a:gd name="T62" fmla="*/ 0 w 129"/>
                <a:gd name="T63" fmla="*/ 0 h 1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9" h="119">
                  <a:moveTo>
                    <a:pt x="88" y="0"/>
                  </a:moveTo>
                  <a:lnTo>
                    <a:pt x="80" y="8"/>
                  </a:lnTo>
                  <a:lnTo>
                    <a:pt x="70" y="17"/>
                  </a:lnTo>
                  <a:lnTo>
                    <a:pt x="61" y="28"/>
                  </a:lnTo>
                  <a:lnTo>
                    <a:pt x="53" y="38"/>
                  </a:lnTo>
                  <a:lnTo>
                    <a:pt x="45" y="47"/>
                  </a:lnTo>
                  <a:lnTo>
                    <a:pt x="37" y="56"/>
                  </a:lnTo>
                  <a:lnTo>
                    <a:pt x="30" y="64"/>
                  </a:lnTo>
                  <a:lnTo>
                    <a:pt x="25" y="69"/>
                  </a:lnTo>
                  <a:lnTo>
                    <a:pt x="20" y="73"/>
                  </a:lnTo>
                  <a:lnTo>
                    <a:pt x="15" y="78"/>
                  </a:lnTo>
                  <a:lnTo>
                    <a:pt x="10" y="83"/>
                  </a:lnTo>
                  <a:lnTo>
                    <a:pt x="5" y="89"/>
                  </a:lnTo>
                  <a:lnTo>
                    <a:pt x="1" y="96"/>
                  </a:lnTo>
                  <a:lnTo>
                    <a:pt x="0" y="103"/>
                  </a:lnTo>
                  <a:lnTo>
                    <a:pt x="0" y="111"/>
                  </a:lnTo>
                  <a:lnTo>
                    <a:pt x="3" y="119"/>
                  </a:lnTo>
                  <a:lnTo>
                    <a:pt x="5" y="110"/>
                  </a:lnTo>
                  <a:lnTo>
                    <a:pt x="10" y="103"/>
                  </a:lnTo>
                  <a:lnTo>
                    <a:pt x="16" y="98"/>
                  </a:lnTo>
                  <a:lnTo>
                    <a:pt x="23" y="94"/>
                  </a:lnTo>
                  <a:lnTo>
                    <a:pt x="27" y="91"/>
                  </a:lnTo>
                  <a:lnTo>
                    <a:pt x="30" y="89"/>
                  </a:lnTo>
                  <a:lnTo>
                    <a:pt x="33" y="88"/>
                  </a:lnTo>
                  <a:lnTo>
                    <a:pt x="37" y="87"/>
                  </a:lnTo>
                  <a:lnTo>
                    <a:pt x="41" y="87"/>
                  </a:lnTo>
                  <a:lnTo>
                    <a:pt x="45" y="89"/>
                  </a:lnTo>
                  <a:lnTo>
                    <a:pt x="50" y="94"/>
                  </a:lnTo>
                  <a:lnTo>
                    <a:pt x="56" y="100"/>
                  </a:lnTo>
                  <a:lnTo>
                    <a:pt x="52" y="91"/>
                  </a:lnTo>
                  <a:lnTo>
                    <a:pt x="50" y="81"/>
                  </a:lnTo>
                  <a:lnTo>
                    <a:pt x="49" y="72"/>
                  </a:lnTo>
                  <a:lnTo>
                    <a:pt x="50" y="63"/>
                  </a:lnTo>
                  <a:lnTo>
                    <a:pt x="52" y="69"/>
                  </a:lnTo>
                  <a:lnTo>
                    <a:pt x="55" y="75"/>
                  </a:lnTo>
                  <a:lnTo>
                    <a:pt x="60" y="81"/>
                  </a:lnTo>
                  <a:lnTo>
                    <a:pt x="65" y="87"/>
                  </a:lnTo>
                  <a:lnTo>
                    <a:pt x="70" y="93"/>
                  </a:lnTo>
                  <a:lnTo>
                    <a:pt x="77" y="99"/>
                  </a:lnTo>
                  <a:lnTo>
                    <a:pt x="84" y="103"/>
                  </a:lnTo>
                  <a:lnTo>
                    <a:pt x="90" y="107"/>
                  </a:lnTo>
                  <a:lnTo>
                    <a:pt x="85" y="97"/>
                  </a:lnTo>
                  <a:lnTo>
                    <a:pt x="78" y="81"/>
                  </a:lnTo>
                  <a:lnTo>
                    <a:pt x="71" y="65"/>
                  </a:lnTo>
                  <a:lnTo>
                    <a:pt x="69" y="51"/>
                  </a:lnTo>
                  <a:lnTo>
                    <a:pt x="70" y="44"/>
                  </a:lnTo>
                  <a:lnTo>
                    <a:pt x="74" y="43"/>
                  </a:lnTo>
                  <a:lnTo>
                    <a:pt x="78" y="48"/>
                  </a:lnTo>
                  <a:lnTo>
                    <a:pt x="83" y="60"/>
                  </a:lnTo>
                  <a:lnTo>
                    <a:pt x="86" y="66"/>
                  </a:lnTo>
                  <a:lnTo>
                    <a:pt x="89" y="71"/>
                  </a:lnTo>
                  <a:lnTo>
                    <a:pt x="94" y="75"/>
                  </a:lnTo>
                  <a:lnTo>
                    <a:pt x="100" y="79"/>
                  </a:lnTo>
                  <a:lnTo>
                    <a:pt x="108" y="82"/>
                  </a:lnTo>
                  <a:lnTo>
                    <a:pt x="115" y="84"/>
                  </a:lnTo>
                  <a:lnTo>
                    <a:pt x="122" y="86"/>
                  </a:lnTo>
                  <a:lnTo>
                    <a:pt x="129" y="86"/>
                  </a:lnTo>
                  <a:lnTo>
                    <a:pt x="122" y="81"/>
                  </a:lnTo>
                  <a:lnTo>
                    <a:pt x="113" y="74"/>
                  </a:lnTo>
                  <a:lnTo>
                    <a:pt x="102" y="64"/>
                  </a:lnTo>
                  <a:lnTo>
                    <a:pt x="93" y="51"/>
                  </a:lnTo>
                  <a:lnTo>
                    <a:pt x="86" y="39"/>
                  </a:lnTo>
                  <a:lnTo>
                    <a:pt x="82" y="25"/>
                  </a:lnTo>
                  <a:lnTo>
                    <a:pt x="82" y="12"/>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0" name="Freeform 182">
              <a:extLst>
                <a:ext uri="{FF2B5EF4-FFF2-40B4-BE49-F238E27FC236}">
                  <a16:creationId xmlns:a16="http://schemas.microsoft.com/office/drawing/2014/main" id="{8405ADC3-9662-4616-9452-30E3288B1FD1}"/>
                </a:ext>
              </a:extLst>
            </p:cNvPr>
            <p:cNvSpPr>
              <a:spLocks noChangeArrowheads="1"/>
            </p:cNvSpPr>
            <p:nvPr/>
          </p:nvSpPr>
          <p:spPr bwMode="auto">
            <a:xfrm>
              <a:off x="802" y="4160"/>
              <a:ext cx="11" cy="17"/>
            </a:xfrm>
            <a:custGeom>
              <a:avLst/>
              <a:gdLst>
                <a:gd name="T0" fmla="*/ 0 w 33"/>
                <a:gd name="T1" fmla="*/ 0 h 50"/>
                <a:gd name="T2" fmla="*/ 0 w 33"/>
                <a:gd name="T3" fmla="*/ 0 h 50"/>
                <a:gd name="T4" fmla="*/ 0 w 33"/>
                <a:gd name="T5" fmla="*/ 0 h 50"/>
                <a:gd name="T6" fmla="*/ 0 w 33"/>
                <a:gd name="T7" fmla="*/ 0 h 50"/>
                <a:gd name="T8" fmla="*/ 0 w 33"/>
                <a:gd name="T9" fmla="*/ 0 h 50"/>
                <a:gd name="T10" fmla="*/ 0 w 33"/>
                <a:gd name="T11" fmla="*/ 0 h 50"/>
                <a:gd name="T12" fmla="*/ 0 w 33"/>
                <a:gd name="T13" fmla="*/ 0 h 50"/>
                <a:gd name="T14" fmla="*/ 0 w 33"/>
                <a:gd name="T15" fmla="*/ 0 h 50"/>
                <a:gd name="T16" fmla="*/ 0 w 33"/>
                <a:gd name="T17" fmla="*/ 0 h 50"/>
                <a:gd name="T18" fmla="*/ 0 w 33"/>
                <a:gd name="T19" fmla="*/ 0 h 50"/>
                <a:gd name="T20" fmla="*/ 0 w 33"/>
                <a:gd name="T21" fmla="*/ 0 h 50"/>
                <a:gd name="T22" fmla="*/ 0 w 33"/>
                <a:gd name="T23" fmla="*/ 0 h 50"/>
                <a:gd name="T24" fmla="*/ 0 w 33"/>
                <a:gd name="T25" fmla="*/ 0 h 50"/>
                <a:gd name="T26" fmla="*/ 0 w 33"/>
                <a:gd name="T27" fmla="*/ 0 h 50"/>
                <a:gd name="T28" fmla="*/ 0 w 33"/>
                <a:gd name="T29" fmla="*/ 0 h 50"/>
                <a:gd name="T30" fmla="*/ 0 w 33"/>
                <a:gd name="T31" fmla="*/ 0 h 50"/>
                <a:gd name="T32" fmla="*/ 0 w 33"/>
                <a:gd name="T33" fmla="*/ 0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 h="50">
                  <a:moveTo>
                    <a:pt x="33" y="40"/>
                  </a:moveTo>
                  <a:lnTo>
                    <a:pt x="32" y="46"/>
                  </a:lnTo>
                  <a:lnTo>
                    <a:pt x="29" y="49"/>
                  </a:lnTo>
                  <a:lnTo>
                    <a:pt x="24" y="50"/>
                  </a:lnTo>
                  <a:lnTo>
                    <a:pt x="18" y="49"/>
                  </a:lnTo>
                  <a:lnTo>
                    <a:pt x="13" y="47"/>
                  </a:lnTo>
                  <a:lnTo>
                    <a:pt x="8" y="42"/>
                  </a:lnTo>
                  <a:lnTo>
                    <a:pt x="3" y="37"/>
                  </a:lnTo>
                  <a:lnTo>
                    <a:pt x="0" y="31"/>
                  </a:lnTo>
                  <a:lnTo>
                    <a:pt x="0" y="19"/>
                  </a:lnTo>
                  <a:lnTo>
                    <a:pt x="4" y="9"/>
                  </a:lnTo>
                  <a:lnTo>
                    <a:pt x="11" y="2"/>
                  </a:lnTo>
                  <a:lnTo>
                    <a:pt x="19" y="0"/>
                  </a:lnTo>
                  <a:lnTo>
                    <a:pt x="26" y="3"/>
                  </a:lnTo>
                  <a:lnTo>
                    <a:pt x="29" y="13"/>
                  </a:lnTo>
                  <a:lnTo>
                    <a:pt x="31" y="26"/>
                  </a:lnTo>
                  <a:lnTo>
                    <a:pt x="33"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1" name="Freeform 183">
              <a:extLst>
                <a:ext uri="{FF2B5EF4-FFF2-40B4-BE49-F238E27FC236}">
                  <a16:creationId xmlns:a16="http://schemas.microsoft.com/office/drawing/2014/main" id="{64F3981B-0DD2-46A1-8241-CD4E55D8CAC3}"/>
                </a:ext>
              </a:extLst>
            </p:cNvPr>
            <p:cNvSpPr>
              <a:spLocks noChangeArrowheads="1"/>
            </p:cNvSpPr>
            <p:nvPr/>
          </p:nvSpPr>
          <p:spPr bwMode="auto">
            <a:xfrm>
              <a:off x="822" y="4159"/>
              <a:ext cx="6" cy="16"/>
            </a:xfrm>
            <a:custGeom>
              <a:avLst/>
              <a:gdLst>
                <a:gd name="T0" fmla="*/ 0 w 19"/>
                <a:gd name="T1" fmla="*/ 0 h 47"/>
                <a:gd name="T2" fmla="*/ 0 w 19"/>
                <a:gd name="T3" fmla="*/ 0 h 47"/>
                <a:gd name="T4" fmla="*/ 0 w 19"/>
                <a:gd name="T5" fmla="*/ 0 h 47"/>
                <a:gd name="T6" fmla="*/ 0 w 19"/>
                <a:gd name="T7" fmla="*/ 0 h 47"/>
                <a:gd name="T8" fmla="*/ 0 w 19"/>
                <a:gd name="T9" fmla="*/ 0 h 47"/>
                <a:gd name="T10" fmla="*/ 0 w 19"/>
                <a:gd name="T11" fmla="*/ 0 h 47"/>
                <a:gd name="T12" fmla="*/ 0 w 19"/>
                <a:gd name="T13" fmla="*/ 0 h 47"/>
                <a:gd name="T14" fmla="*/ 0 w 19"/>
                <a:gd name="T15" fmla="*/ 0 h 47"/>
                <a:gd name="T16" fmla="*/ 0 w 19"/>
                <a:gd name="T17" fmla="*/ 0 h 47"/>
                <a:gd name="T18" fmla="*/ 0 w 19"/>
                <a:gd name="T19" fmla="*/ 0 h 47"/>
                <a:gd name="T20" fmla="*/ 0 w 19"/>
                <a:gd name="T21" fmla="*/ 0 h 47"/>
                <a:gd name="T22" fmla="*/ 0 w 19"/>
                <a:gd name="T23" fmla="*/ 0 h 47"/>
                <a:gd name="T24" fmla="*/ 0 w 19"/>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 h="47">
                  <a:moveTo>
                    <a:pt x="19" y="33"/>
                  </a:moveTo>
                  <a:lnTo>
                    <a:pt x="19" y="41"/>
                  </a:lnTo>
                  <a:lnTo>
                    <a:pt x="15" y="47"/>
                  </a:lnTo>
                  <a:lnTo>
                    <a:pt x="9" y="47"/>
                  </a:lnTo>
                  <a:lnTo>
                    <a:pt x="2" y="40"/>
                  </a:lnTo>
                  <a:lnTo>
                    <a:pt x="1" y="28"/>
                  </a:lnTo>
                  <a:lnTo>
                    <a:pt x="0" y="16"/>
                  </a:lnTo>
                  <a:lnTo>
                    <a:pt x="2" y="4"/>
                  </a:lnTo>
                  <a:lnTo>
                    <a:pt x="7" y="0"/>
                  </a:lnTo>
                  <a:lnTo>
                    <a:pt x="14" y="4"/>
                  </a:lnTo>
                  <a:lnTo>
                    <a:pt x="18" y="12"/>
                  </a:lnTo>
                  <a:lnTo>
                    <a:pt x="19" y="24"/>
                  </a:lnTo>
                  <a:lnTo>
                    <a:pt x="19"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2" name="Freeform 184">
              <a:extLst>
                <a:ext uri="{FF2B5EF4-FFF2-40B4-BE49-F238E27FC236}">
                  <a16:creationId xmlns:a16="http://schemas.microsoft.com/office/drawing/2014/main" id="{D9E02BBC-A8E7-4C53-BF1B-01D75A396C55}"/>
                </a:ext>
              </a:extLst>
            </p:cNvPr>
            <p:cNvSpPr>
              <a:spLocks noChangeArrowheads="1"/>
            </p:cNvSpPr>
            <p:nvPr/>
          </p:nvSpPr>
          <p:spPr bwMode="auto">
            <a:xfrm>
              <a:off x="822" y="4160"/>
              <a:ext cx="10" cy="15"/>
            </a:xfrm>
            <a:custGeom>
              <a:avLst/>
              <a:gdLst>
                <a:gd name="T0" fmla="*/ 0 w 29"/>
                <a:gd name="T1" fmla="*/ 0 h 45"/>
                <a:gd name="T2" fmla="*/ 0 w 29"/>
                <a:gd name="T3" fmla="*/ 0 h 45"/>
                <a:gd name="T4" fmla="*/ 0 w 29"/>
                <a:gd name="T5" fmla="*/ 0 h 45"/>
                <a:gd name="T6" fmla="*/ 0 w 29"/>
                <a:gd name="T7" fmla="*/ 0 h 45"/>
                <a:gd name="T8" fmla="*/ 0 w 29"/>
                <a:gd name="T9" fmla="*/ 0 h 45"/>
                <a:gd name="T10" fmla="*/ 0 w 29"/>
                <a:gd name="T11" fmla="*/ 0 h 45"/>
                <a:gd name="T12" fmla="*/ 0 w 29"/>
                <a:gd name="T13" fmla="*/ 0 h 45"/>
                <a:gd name="T14" fmla="*/ 0 w 29"/>
                <a:gd name="T15" fmla="*/ 0 h 45"/>
                <a:gd name="T16" fmla="*/ 0 w 29"/>
                <a:gd name="T17" fmla="*/ 0 h 45"/>
                <a:gd name="T18" fmla="*/ 0 w 29"/>
                <a:gd name="T19" fmla="*/ 0 h 45"/>
                <a:gd name="T20" fmla="*/ 0 w 29"/>
                <a:gd name="T21" fmla="*/ 0 h 45"/>
                <a:gd name="T22" fmla="*/ 0 w 29"/>
                <a:gd name="T23" fmla="*/ 0 h 45"/>
                <a:gd name="T24" fmla="*/ 0 w 29"/>
                <a:gd name="T25" fmla="*/ 0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 h="45">
                  <a:moveTo>
                    <a:pt x="29" y="30"/>
                  </a:moveTo>
                  <a:lnTo>
                    <a:pt x="29" y="38"/>
                  </a:lnTo>
                  <a:lnTo>
                    <a:pt x="27" y="42"/>
                  </a:lnTo>
                  <a:lnTo>
                    <a:pt x="24" y="45"/>
                  </a:lnTo>
                  <a:lnTo>
                    <a:pt x="18" y="45"/>
                  </a:lnTo>
                  <a:lnTo>
                    <a:pt x="13" y="44"/>
                  </a:lnTo>
                  <a:lnTo>
                    <a:pt x="8" y="42"/>
                  </a:lnTo>
                  <a:lnTo>
                    <a:pt x="3" y="38"/>
                  </a:lnTo>
                  <a:lnTo>
                    <a:pt x="0" y="32"/>
                  </a:lnTo>
                  <a:lnTo>
                    <a:pt x="3" y="14"/>
                  </a:lnTo>
                  <a:lnTo>
                    <a:pt x="9" y="0"/>
                  </a:lnTo>
                  <a:lnTo>
                    <a:pt x="18" y="2"/>
                  </a:lnTo>
                  <a:lnTo>
                    <a:pt x="29"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3" name="Freeform 185">
              <a:extLst>
                <a:ext uri="{FF2B5EF4-FFF2-40B4-BE49-F238E27FC236}">
                  <a16:creationId xmlns:a16="http://schemas.microsoft.com/office/drawing/2014/main" id="{44B7F941-2F07-43D5-B444-FF44C59C3830}"/>
                </a:ext>
              </a:extLst>
            </p:cNvPr>
            <p:cNvSpPr>
              <a:spLocks noChangeArrowheads="1"/>
            </p:cNvSpPr>
            <p:nvPr/>
          </p:nvSpPr>
          <p:spPr bwMode="auto">
            <a:xfrm>
              <a:off x="822" y="4043"/>
              <a:ext cx="39" cy="95"/>
            </a:xfrm>
            <a:custGeom>
              <a:avLst/>
              <a:gdLst>
                <a:gd name="T0" fmla="*/ 0 w 124"/>
                <a:gd name="T1" fmla="*/ 0 h 223"/>
                <a:gd name="T2" fmla="*/ 0 w 124"/>
                <a:gd name="T3" fmla="*/ 0 h 223"/>
                <a:gd name="T4" fmla="*/ 0 w 124"/>
                <a:gd name="T5" fmla="*/ 0 h 223"/>
                <a:gd name="T6" fmla="*/ 0 w 124"/>
                <a:gd name="T7" fmla="*/ 0 h 223"/>
                <a:gd name="T8" fmla="*/ 0 w 124"/>
                <a:gd name="T9" fmla="*/ 0 h 223"/>
                <a:gd name="T10" fmla="*/ 0 w 124"/>
                <a:gd name="T11" fmla="*/ 0 h 223"/>
                <a:gd name="T12" fmla="*/ 0 w 124"/>
                <a:gd name="T13" fmla="*/ 0 h 223"/>
                <a:gd name="T14" fmla="*/ 0 w 124"/>
                <a:gd name="T15" fmla="*/ 0 h 223"/>
                <a:gd name="T16" fmla="*/ 0 w 124"/>
                <a:gd name="T17" fmla="*/ 0 h 223"/>
                <a:gd name="T18" fmla="*/ 0 w 124"/>
                <a:gd name="T19" fmla="*/ 0 h 223"/>
                <a:gd name="T20" fmla="*/ 0 w 124"/>
                <a:gd name="T21" fmla="*/ 0 h 223"/>
                <a:gd name="T22" fmla="*/ 0 w 124"/>
                <a:gd name="T23" fmla="*/ 1 h 223"/>
                <a:gd name="T24" fmla="*/ 0 w 124"/>
                <a:gd name="T25" fmla="*/ 1 h 223"/>
                <a:gd name="T26" fmla="*/ 0 w 124"/>
                <a:gd name="T27" fmla="*/ 1 h 223"/>
                <a:gd name="T28" fmla="*/ 0 w 124"/>
                <a:gd name="T29" fmla="*/ 1 h 223"/>
                <a:gd name="T30" fmla="*/ 0 w 124"/>
                <a:gd name="T31" fmla="*/ 1 h 223"/>
                <a:gd name="T32" fmla="*/ 0 w 124"/>
                <a:gd name="T33" fmla="*/ 1 h 223"/>
                <a:gd name="T34" fmla="*/ 0 w 124"/>
                <a:gd name="T35" fmla="*/ 1 h 223"/>
                <a:gd name="T36" fmla="*/ 0 w 124"/>
                <a:gd name="T37" fmla="*/ 1 h 223"/>
                <a:gd name="T38" fmla="*/ 0 w 124"/>
                <a:gd name="T39" fmla="*/ 1 h 223"/>
                <a:gd name="T40" fmla="*/ 0 w 124"/>
                <a:gd name="T41" fmla="*/ 1 h 223"/>
                <a:gd name="T42" fmla="*/ 0 w 124"/>
                <a:gd name="T43" fmla="*/ 1 h 223"/>
                <a:gd name="T44" fmla="*/ 0 w 124"/>
                <a:gd name="T45" fmla="*/ 1 h 223"/>
                <a:gd name="T46" fmla="*/ 0 w 124"/>
                <a:gd name="T47" fmla="*/ 1 h 223"/>
                <a:gd name="T48" fmla="*/ 0 w 124"/>
                <a:gd name="T49" fmla="*/ 1 h 223"/>
                <a:gd name="T50" fmla="*/ 0 w 124"/>
                <a:gd name="T51" fmla="*/ 1 h 223"/>
                <a:gd name="T52" fmla="*/ 0 w 124"/>
                <a:gd name="T53" fmla="*/ 1 h 223"/>
                <a:gd name="T54" fmla="*/ 0 w 124"/>
                <a:gd name="T55" fmla="*/ 1 h 223"/>
                <a:gd name="T56" fmla="*/ 0 w 124"/>
                <a:gd name="T57" fmla="*/ 1 h 223"/>
                <a:gd name="T58" fmla="*/ 0 w 124"/>
                <a:gd name="T59" fmla="*/ 1 h 223"/>
                <a:gd name="T60" fmla="*/ 0 w 124"/>
                <a:gd name="T61" fmla="*/ 1 h 223"/>
                <a:gd name="T62" fmla="*/ 0 w 124"/>
                <a:gd name="T63" fmla="*/ 0 h 223"/>
                <a:gd name="T64" fmla="*/ 0 w 124"/>
                <a:gd name="T65" fmla="*/ 0 h 223"/>
                <a:gd name="T66" fmla="*/ 0 w 124"/>
                <a:gd name="T67" fmla="*/ 0 h 223"/>
                <a:gd name="T68" fmla="*/ 0 w 124"/>
                <a:gd name="T69" fmla="*/ 0 h 223"/>
                <a:gd name="T70" fmla="*/ 0 w 124"/>
                <a:gd name="T71" fmla="*/ 0 h 223"/>
                <a:gd name="T72" fmla="*/ 0 w 124"/>
                <a:gd name="T73" fmla="*/ 0 h 223"/>
                <a:gd name="T74" fmla="*/ 0 w 124"/>
                <a:gd name="T75" fmla="*/ 0 h 223"/>
                <a:gd name="T76" fmla="*/ 0 w 124"/>
                <a:gd name="T77" fmla="*/ 0 h 223"/>
                <a:gd name="T78" fmla="*/ 0 w 124"/>
                <a:gd name="T79" fmla="*/ 0 h 223"/>
                <a:gd name="T80" fmla="*/ 0 w 124"/>
                <a:gd name="T81" fmla="*/ 0 h 2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4" h="223">
                  <a:moveTo>
                    <a:pt x="64" y="0"/>
                  </a:moveTo>
                  <a:lnTo>
                    <a:pt x="53" y="1"/>
                  </a:lnTo>
                  <a:lnTo>
                    <a:pt x="41" y="2"/>
                  </a:lnTo>
                  <a:lnTo>
                    <a:pt x="30" y="5"/>
                  </a:lnTo>
                  <a:lnTo>
                    <a:pt x="20" y="10"/>
                  </a:lnTo>
                  <a:lnTo>
                    <a:pt x="11" y="16"/>
                  </a:lnTo>
                  <a:lnTo>
                    <a:pt x="5" y="24"/>
                  </a:lnTo>
                  <a:lnTo>
                    <a:pt x="1" y="34"/>
                  </a:lnTo>
                  <a:lnTo>
                    <a:pt x="0" y="46"/>
                  </a:lnTo>
                  <a:lnTo>
                    <a:pt x="4" y="74"/>
                  </a:lnTo>
                  <a:lnTo>
                    <a:pt x="9" y="102"/>
                  </a:lnTo>
                  <a:lnTo>
                    <a:pt x="16" y="126"/>
                  </a:lnTo>
                  <a:lnTo>
                    <a:pt x="18" y="144"/>
                  </a:lnTo>
                  <a:lnTo>
                    <a:pt x="18" y="152"/>
                  </a:lnTo>
                  <a:lnTo>
                    <a:pt x="19" y="163"/>
                  </a:lnTo>
                  <a:lnTo>
                    <a:pt x="21" y="175"/>
                  </a:lnTo>
                  <a:lnTo>
                    <a:pt x="26" y="188"/>
                  </a:lnTo>
                  <a:lnTo>
                    <a:pt x="32" y="200"/>
                  </a:lnTo>
                  <a:lnTo>
                    <a:pt x="42" y="211"/>
                  </a:lnTo>
                  <a:lnTo>
                    <a:pt x="56" y="219"/>
                  </a:lnTo>
                  <a:lnTo>
                    <a:pt x="73" y="223"/>
                  </a:lnTo>
                  <a:lnTo>
                    <a:pt x="91" y="223"/>
                  </a:lnTo>
                  <a:lnTo>
                    <a:pt x="104" y="220"/>
                  </a:lnTo>
                  <a:lnTo>
                    <a:pt x="113" y="215"/>
                  </a:lnTo>
                  <a:lnTo>
                    <a:pt x="118" y="207"/>
                  </a:lnTo>
                  <a:lnTo>
                    <a:pt x="121" y="197"/>
                  </a:lnTo>
                  <a:lnTo>
                    <a:pt x="122" y="186"/>
                  </a:lnTo>
                  <a:lnTo>
                    <a:pt x="122" y="175"/>
                  </a:lnTo>
                  <a:lnTo>
                    <a:pt x="122" y="164"/>
                  </a:lnTo>
                  <a:lnTo>
                    <a:pt x="122" y="139"/>
                  </a:lnTo>
                  <a:lnTo>
                    <a:pt x="122" y="109"/>
                  </a:lnTo>
                  <a:lnTo>
                    <a:pt x="123" y="82"/>
                  </a:lnTo>
                  <a:lnTo>
                    <a:pt x="124" y="61"/>
                  </a:lnTo>
                  <a:lnTo>
                    <a:pt x="124" y="52"/>
                  </a:lnTo>
                  <a:lnTo>
                    <a:pt x="121" y="43"/>
                  </a:lnTo>
                  <a:lnTo>
                    <a:pt x="116" y="33"/>
                  </a:lnTo>
                  <a:lnTo>
                    <a:pt x="109" y="22"/>
                  </a:lnTo>
                  <a:lnTo>
                    <a:pt x="100" y="13"/>
                  </a:lnTo>
                  <a:lnTo>
                    <a:pt x="90" y="6"/>
                  </a:lnTo>
                  <a:lnTo>
                    <a:pt x="77" y="2"/>
                  </a:lnTo>
                  <a:lnTo>
                    <a:pt x="64" y="0"/>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4" name="Freeform 186">
              <a:extLst>
                <a:ext uri="{FF2B5EF4-FFF2-40B4-BE49-F238E27FC236}">
                  <a16:creationId xmlns:a16="http://schemas.microsoft.com/office/drawing/2014/main" id="{AE079485-5BD8-451C-B1F4-8B51FA351210}"/>
                </a:ext>
              </a:extLst>
            </p:cNvPr>
            <p:cNvSpPr>
              <a:spLocks noChangeArrowheads="1"/>
            </p:cNvSpPr>
            <p:nvPr/>
          </p:nvSpPr>
          <p:spPr bwMode="auto">
            <a:xfrm>
              <a:off x="820" y="4038"/>
              <a:ext cx="25" cy="95"/>
            </a:xfrm>
            <a:custGeom>
              <a:avLst/>
              <a:gdLst>
                <a:gd name="T0" fmla="*/ 0 w 73"/>
                <a:gd name="T1" fmla="*/ 1 h 223"/>
                <a:gd name="T2" fmla="*/ 0 w 73"/>
                <a:gd name="T3" fmla="*/ 1 h 223"/>
                <a:gd name="T4" fmla="*/ 0 w 73"/>
                <a:gd name="T5" fmla="*/ 1 h 223"/>
                <a:gd name="T6" fmla="*/ 0 w 73"/>
                <a:gd name="T7" fmla="*/ 1 h 223"/>
                <a:gd name="T8" fmla="*/ 0 w 73"/>
                <a:gd name="T9" fmla="*/ 1 h 223"/>
                <a:gd name="T10" fmla="*/ 0 w 73"/>
                <a:gd name="T11" fmla="*/ 1 h 223"/>
                <a:gd name="T12" fmla="*/ 0 w 73"/>
                <a:gd name="T13" fmla="*/ 1 h 223"/>
                <a:gd name="T14" fmla="*/ 0 w 73"/>
                <a:gd name="T15" fmla="*/ 1 h 223"/>
                <a:gd name="T16" fmla="*/ 0 w 73"/>
                <a:gd name="T17" fmla="*/ 1 h 223"/>
                <a:gd name="T18" fmla="*/ 0 w 73"/>
                <a:gd name="T19" fmla="*/ 1 h 223"/>
                <a:gd name="T20" fmla="*/ 0 w 73"/>
                <a:gd name="T21" fmla="*/ 0 h 223"/>
                <a:gd name="T22" fmla="*/ 0 w 73"/>
                <a:gd name="T23" fmla="*/ 0 h 223"/>
                <a:gd name="T24" fmla="*/ 0 w 73"/>
                <a:gd name="T25" fmla="*/ 0 h 223"/>
                <a:gd name="T26" fmla="*/ 0 w 73"/>
                <a:gd name="T27" fmla="*/ 0 h 223"/>
                <a:gd name="T28" fmla="*/ 0 w 73"/>
                <a:gd name="T29" fmla="*/ 0 h 223"/>
                <a:gd name="T30" fmla="*/ 0 w 73"/>
                <a:gd name="T31" fmla="*/ 0 h 223"/>
                <a:gd name="T32" fmla="*/ 0 w 73"/>
                <a:gd name="T33" fmla="*/ 0 h 223"/>
                <a:gd name="T34" fmla="*/ 0 w 73"/>
                <a:gd name="T35" fmla="*/ 0 h 223"/>
                <a:gd name="T36" fmla="*/ 0 w 73"/>
                <a:gd name="T37" fmla="*/ 0 h 223"/>
                <a:gd name="T38" fmla="*/ 0 w 73"/>
                <a:gd name="T39" fmla="*/ 0 h 223"/>
                <a:gd name="T40" fmla="*/ 0 w 73"/>
                <a:gd name="T41" fmla="*/ 0 h 223"/>
                <a:gd name="T42" fmla="*/ 0 w 73"/>
                <a:gd name="T43" fmla="*/ 0 h 223"/>
                <a:gd name="T44" fmla="*/ 0 w 73"/>
                <a:gd name="T45" fmla="*/ 0 h 223"/>
                <a:gd name="T46" fmla="*/ 0 w 73"/>
                <a:gd name="T47" fmla="*/ 0 h 223"/>
                <a:gd name="T48" fmla="*/ 0 w 73"/>
                <a:gd name="T49" fmla="*/ 0 h 223"/>
                <a:gd name="T50" fmla="*/ 0 w 73"/>
                <a:gd name="T51" fmla="*/ 0 h 223"/>
                <a:gd name="T52" fmla="*/ 0 w 73"/>
                <a:gd name="T53" fmla="*/ 0 h 223"/>
                <a:gd name="T54" fmla="*/ 0 w 73"/>
                <a:gd name="T55" fmla="*/ 0 h 223"/>
                <a:gd name="T56" fmla="*/ 0 w 73"/>
                <a:gd name="T57" fmla="*/ 0 h 223"/>
                <a:gd name="T58" fmla="*/ 0 w 73"/>
                <a:gd name="T59" fmla="*/ 0 h 223"/>
                <a:gd name="T60" fmla="*/ 0 w 73"/>
                <a:gd name="T61" fmla="*/ 0 h 223"/>
                <a:gd name="T62" fmla="*/ 0 w 73"/>
                <a:gd name="T63" fmla="*/ 0 h 223"/>
                <a:gd name="T64" fmla="*/ 0 w 73"/>
                <a:gd name="T65" fmla="*/ 0 h 223"/>
                <a:gd name="T66" fmla="*/ 0 w 73"/>
                <a:gd name="T67" fmla="*/ 1 h 223"/>
                <a:gd name="T68" fmla="*/ 0 w 73"/>
                <a:gd name="T69" fmla="*/ 1 h 223"/>
                <a:gd name="T70" fmla="*/ 0 w 73"/>
                <a:gd name="T71" fmla="*/ 1 h 223"/>
                <a:gd name="T72" fmla="*/ 0 w 73"/>
                <a:gd name="T73" fmla="*/ 1 h 223"/>
                <a:gd name="T74" fmla="*/ 0 w 73"/>
                <a:gd name="T75" fmla="*/ 1 h 223"/>
                <a:gd name="T76" fmla="*/ 0 w 73"/>
                <a:gd name="T77" fmla="*/ 1 h 223"/>
                <a:gd name="T78" fmla="*/ 0 w 73"/>
                <a:gd name="T79" fmla="*/ 1 h 223"/>
                <a:gd name="T80" fmla="*/ 0 w 73"/>
                <a:gd name="T81" fmla="*/ 1 h 2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223">
                  <a:moveTo>
                    <a:pt x="73" y="223"/>
                  </a:moveTo>
                  <a:lnTo>
                    <a:pt x="56" y="219"/>
                  </a:lnTo>
                  <a:lnTo>
                    <a:pt x="42" y="211"/>
                  </a:lnTo>
                  <a:lnTo>
                    <a:pt x="32" y="200"/>
                  </a:lnTo>
                  <a:lnTo>
                    <a:pt x="26" y="188"/>
                  </a:lnTo>
                  <a:lnTo>
                    <a:pt x="21" y="175"/>
                  </a:lnTo>
                  <a:lnTo>
                    <a:pt x="19" y="163"/>
                  </a:lnTo>
                  <a:lnTo>
                    <a:pt x="18" y="152"/>
                  </a:lnTo>
                  <a:lnTo>
                    <a:pt x="18" y="144"/>
                  </a:lnTo>
                  <a:lnTo>
                    <a:pt x="16" y="126"/>
                  </a:lnTo>
                  <a:lnTo>
                    <a:pt x="9" y="102"/>
                  </a:lnTo>
                  <a:lnTo>
                    <a:pt x="4" y="74"/>
                  </a:lnTo>
                  <a:lnTo>
                    <a:pt x="0" y="46"/>
                  </a:lnTo>
                  <a:lnTo>
                    <a:pt x="1" y="34"/>
                  </a:lnTo>
                  <a:lnTo>
                    <a:pt x="5" y="24"/>
                  </a:lnTo>
                  <a:lnTo>
                    <a:pt x="11" y="16"/>
                  </a:lnTo>
                  <a:lnTo>
                    <a:pt x="20" y="10"/>
                  </a:lnTo>
                  <a:lnTo>
                    <a:pt x="30" y="5"/>
                  </a:lnTo>
                  <a:lnTo>
                    <a:pt x="41" y="2"/>
                  </a:lnTo>
                  <a:lnTo>
                    <a:pt x="53" y="1"/>
                  </a:lnTo>
                  <a:lnTo>
                    <a:pt x="64" y="0"/>
                  </a:lnTo>
                  <a:lnTo>
                    <a:pt x="55" y="3"/>
                  </a:lnTo>
                  <a:lnTo>
                    <a:pt x="47" y="7"/>
                  </a:lnTo>
                  <a:lnTo>
                    <a:pt x="38" y="11"/>
                  </a:lnTo>
                  <a:lnTo>
                    <a:pt x="32" y="17"/>
                  </a:lnTo>
                  <a:lnTo>
                    <a:pt x="27" y="24"/>
                  </a:lnTo>
                  <a:lnTo>
                    <a:pt x="25" y="31"/>
                  </a:lnTo>
                  <a:lnTo>
                    <a:pt x="25" y="41"/>
                  </a:lnTo>
                  <a:lnTo>
                    <a:pt x="28" y="50"/>
                  </a:lnTo>
                  <a:lnTo>
                    <a:pt x="31" y="65"/>
                  </a:lnTo>
                  <a:lnTo>
                    <a:pt x="28" y="74"/>
                  </a:lnTo>
                  <a:lnTo>
                    <a:pt x="25" y="82"/>
                  </a:lnTo>
                  <a:lnTo>
                    <a:pt x="29" y="98"/>
                  </a:lnTo>
                  <a:lnTo>
                    <a:pt x="32" y="109"/>
                  </a:lnTo>
                  <a:lnTo>
                    <a:pt x="32" y="123"/>
                  </a:lnTo>
                  <a:lnTo>
                    <a:pt x="31" y="140"/>
                  </a:lnTo>
                  <a:lnTo>
                    <a:pt x="31" y="156"/>
                  </a:lnTo>
                  <a:lnTo>
                    <a:pt x="33" y="174"/>
                  </a:lnTo>
                  <a:lnTo>
                    <a:pt x="39" y="191"/>
                  </a:lnTo>
                  <a:lnTo>
                    <a:pt x="52" y="208"/>
                  </a:lnTo>
                  <a:lnTo>
                    <a:pt x="73" y="2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5" name="Freeform 187">
              <a:extLst>
                <a:ext uri="{FF2B5EF4-FFF2-40B4-BE49-F238E27FC236}">
                  <a16:creationId xmlns:a16="http://schemas.microsoft.com/office/drawing/2014/main" id="{C5214055-57EC-4F7C-BBC3-FEA02DA2EE34}"/>
                </a:ext>
              </a:extLst>
            </p:cNvPr>
            <p:cNvSpPr>
              <a:spLocks noChangeArrowheads="1"/>
            </p:cNvSpPr>
            <p:nvPr/>
          </p:nvSpPr>
          <p:spPr bwMode="auto">
            <a:xfrm>
              <a:off x="812" y="3987"/>
              <a:ext cx="84" cy="84"/>
            </a:xfrm>
            <a:custGeom>
              <a:avLst/>
              <a:gdLst>
                <a:gd name="T0" fmla="*/ 0 w 242"/>
                <a:gd name="T1" fmla="*/ 0 h 251"/>
                <a:gd name="T2" fmla="*/ 0 w 242"/>
                <a:gd name="T3" fmla="*/ 0 h 251"/>
                <a:gd name="T4" fmla="*/ 0 w 242"/>
                <a:gd name="T5" fmla="*/ 0 h 251"/>
                <a:gd name="T6" fmla="*/ 0 w 242"/>
                <a:gd name="T7" fmla="*/ 0 h 251"/>
                <a:gd name="T8" fmla="*/ 0 w 242"/>
                <a:gd name="T9" fmla="*/ 0 h 251"/>
                <a:gd name="T10" fmla="*/ 0 w 242"/>
                <a:gd name="T11" fmla="*/ 0 h 251"/>
                <a:gd name="T12" fmla="*/ 0 w 242"/>
                <a:gd name="T13" fmla="*/ 0 h 251"/>
                <a:gd name="T14" fmla="*/ 0 w 242"/>
                <a:gd name="T15" fmla="*/ 0 h 251"/>
                <a:gd name="T16" fmla="*/ 0 w 242"/>
                <a:gd name="T17" fmla="*/ 0 h 251"/>
                <a:gd name="T18" fmla="*/ 0 w 242"/>
                <a:gd name="T19" fmla="*/ 0 h 251"/>
                <a:gd name="T20" fmla="*/ 0 w 242"/>
                <a:gd name="T21" fmla="*/ 0 h 251"/>
                <a:gd name="T22" fmla="*/ 0 w 242"/>
                <a:gd name="T23" fmla="*/ 0 h 251"/>
                <a:gd name="T24" fmla="*/ 0 w 242"/>
                <a:gd name="T25" fmla="*/ 0 h 251"/>
                <a:gd name="T26" fmla="*/ 0 w 242"/>
                <a:gd name="T27" fmla="*/ 0 h 251"/>
                <a:gd name="T28" fmla="*/ 0 w 242"/>
                <a:gd name="T29" fmla="*/ 0 h 251"/>
                <a:gd name="T30" fmla="*/ 0 w 242"/>
                <a:gd name="T31" fmla="*/ 0 h 251"/>
                <a:gd name="T32" fmla="*/ 0 w 242"/>
                <a:gd name="T33" fmla="*/ 0 h 251"/>
                <a:gd name="T34" fmla="*/ 0 w 242"/>
                <a:gd name="T35" fmla="*/ 0 h 251"/>
                <a:gd name="T36" fmla="*/ 0 w 242"/>
                <a:gd name="T37" fmla="*/ 0 h 251"/>
                <a:gd name="T38" fmla="*/ 0 w 242"/>
                <a:gd name="T39" fmla="*/ 0 h 251"/>
                <a:gd name="T40" fmla="*/ 0 w 242"/>
                <a:gd name="T41" fmla="*/ 0 h 251"/>
                <a:gd name="T42" fmla="*/ 0 w 242"/>
                <a:gd name="T43" fmla="*/ 0 h 251"/>
                <a:gd name="T44" fmla="*/ 0 w 242"/>
                <a:gd name="T45" fmla="*/ 0 h 251"/>
                <a:gd name="T46" fmla="*/ 0 w 242"/>
                <a:gd name="T47" fmla="*/ 0 h 251"/>
                <a:gd name="T48" fmla="*/ 0 w 242"/>
                <a:gd name="T49" fmla="*/ 0 h 251"/>
                <a:gd name="T50" fmla="*/ 0 w 242"/>
                <a:gd name="T51" fmla="*/ 0 h 251"/>
                <a:gd name="T52" fmla="*/ 0 w 242"/>
                <a:gd name="T53" fmla="*/ 0 h 251"/>
                <a:gd name="T54" fmla="*/ 0 w 242"/>
                <a:gd name="T55" fmla="*/ 0 h 251"/>
                <a:gd name="T56" fmla="*/ 0 w 242"/>
                <a:gd name="T57" fmla="*/ 0 h 251"/>
                <a:gd name="T58" fmla="*/ 0 w 242"/>
                <a:gd name="T59" fmla="*/ 0 h 251"/>
                <a:gd name="T60" fmla="*/ 0 w 242"/>
                <a:gd name="T61" fmla="*/ 0 h 251"/>
                <a:gd name="T62" fmla="*/ 0 w 242"/>
                <a:gd name="T63" fmla="*/ 0 h 25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2" h="251">
                  <a:moveTo>
                    <a:pt x="22" y="251"/>
                  </a:moveTo>
                  <a:lnTo>
                    <a:pt x="10" y="240"/>
                  </a:lnTo>
                  <a:lnTo>
                    <a:pt x="4" y="230"/>
                  </a:lnTo>
                  <a:lnTo>
                    <a:pt x="0" y="218"/>
                  </a:lnTo>
                  <a:lnTo>
                    <a:pt x="0" y="207"/>
                  </a:lnTo>
                  <a:lnTo>
                    <a:pt x="1" y="197"/>
                  </a:lnTo>
                  <a:lnTo>
                    <a:pt x="5" y="186"/>
                  </a:lnTo>
                  <a:lnTo>
                    <a:pt x="10" y="176"/>
                  </a:lnTo>
                  <a:lnTo>
                    <a:pt x="15" y="167"/>
                  </a:lnTo>
                  <a:lnTo>
                    <a:pt x="23" y="155"/>
                  </a:lnTo>
                  <a:lnTo>
                    <a:pt x="34" y="141"/>
                  </a:lnTo>
                  <a:lnTo>
                    <a:pt x="46" y="123"/>
                  </a:lnTo>
                  <a:lnTo>
                    <a:pt x="61" y="106"/>
                  </a:lnTo>
                  <a:lnTo>
                    <a:pt x="75" y="88"/>
                  </a:lnTo>
                  <a:lnTo>
                    <a:pt x="91" y="71"/>
                  </a:lnTo>
                  <a:lnTo>
                    <a:pt x="105" y="55"/>
                  </a:lnTo>
                  <a:lnTo>
                    <a:pt x="118" y="43"/>
                  </a:lnTo>
                  <a:lnTo>
                    <a:pt x="129" y="33"/>
                  </a:lnTo>
                  <a:lnTo>
                    <a:pt x="140" y="22"/>
                  </a:lnTo>
                  <a:lnTo>
                    <a:pt x="152" y="14"/>
                  </a:lnTo>
                  <a:lnTo>
                    <a:pt x="162" y="7"/>
                  </a:lnTo>
                  <a:lnTo>
                    <a:pt x="173" y="2"/>
                  </a:lnTo>
                  <a:lnTo>
                    <a:pt x="185" y="0"/>
                  </a:lnTo>
                  <a:lnTo>
                    <a:pt x="196" y="0"/>
                  </a:lnTo>
                  <a:lnTo>
                    <a:pt x="208" y="4"/>
                  </a:lnTo>
                  <a:lnTo>
                    <a:pt x="214" y="7"/>
                  </a:lnTo>
                  <a:lnTo>
                    <a:pt x="219" y="9"/>
                  </a:lnTo>
                  <a:lnTo>
                    <a:pt x="222" y="11"/>
                  </a:lnTo>
                  <a:lnTo>
                    <a:pt x="224" y="14"/>
                  </a:lnTo>
                  <a:lnTo>
                    <a:pt x="227" y="17"/>
                  </a:lnTo>
                  <a:lnTo>
                    <a:pt x="230" y="21"/>
                  </a:lnTo>
                  <a:lnTo>
                    <a:pt x="235" y="26"/>
                  </a:lnTo>
                  <a:lnTo>
                    <a:pt x="242" y="34"/>
                  </a:lnTo>
                  <a:lnTo>
                    <a:pt x="234" y="27"/>
                  </a:lnTo>
                  <a:lnTo>
                    <a:pt x="225" y="22"/>
                  </a:lnTo>
                  <a:lnTo>
                    <a:pt x="217" y="18"/>
                  </a:lnTo>
                  <a:lnTo>
                    <a:pt x="207" y="16"/>
                  </a:lnTo>
                  <a:lnTo>
                    <a:pt x="197" y="16"/>
                  </a:lnTo>
                  <a:lnTo>
                    <a:pt x="187" y="18"/>
                  </a:lnTo>
                  <a:lnTo>
                    <a:pt x="175" y="22"/>
                  </a:lnTo>
                  <a:lnTo>
                    <a:pt x="164" y="30"/>
                  </a:lnTo>
                  <a:lnTo>
                    <a:pt x="153" y="38"/>
                  </a:lnTo>
                  <a:lnTo>
                    <a:pt x="143" y="44"/>
                  </a:lnTo>
                  <a:lnTo>
                    <a:pt x="134" y="50"/>
                  </a:lnTo>
                  <a:lnTo>
                    <a:pt x="127" y="55"/>
                  </a:lnTo>
                  <a:lnTo>
                    <a:pt x="121" y="62"/>
                  </a:lnTo>
                  <a:lnTo>
                    <a:pt x="115" y="68"/>
                  </a:lnTo>
                  <a:lnTo>
                    <a:pt x="110" y="75"/>
                  </a:lnTo>
                  <a:lnTo>
                    <a:pt x="106" y="83"/>
                  </a:lnTo>
                  <a:lnTo>
                    <a:pt x="103" y="91"/>
                  </a:lnTo>
                  <a:lnTo>
                    <a:pt x="100" y="99"/>
                  </a:lnTo>
                  <a:lnTo>
                    <a:pt x="97" y="105"/>
                  </a:lnTo>
                  <a:lnTo>
                    <a:pt x="93" y="110"/>
                  </a:lnTo>
                  <a:lnTo>
                    <a:pt x="90" y="114"/>
                  </a:lnTo>
                  <a:lnTo>
                    <a:pt x="86" y="117"/>
                  </a:lnTo>
                  <a:lnTo>
                    <a:pt x="81" y="120"/>
                  </a:lnTo>
                  <a:lnTo>
                    <a:pt x="75" y="122"/>
                  </a:lnTo>
                  <a:lnTo>
                    <a:pt x="67" y="127"/>
                  </a:lnTo>
                  <a:lnTo>
                    <a:pt x="57" y="134"/>
                  </a:lnTo>
                  <a:lnTo>
                    <a:pt x="44" y="145"/>
                  </a:lnTo>
                  <a:lnTo>
                    <a:pt x="32" y="160"/>
                  </a:lnTo>
                  <a:lnTo>
                    <a:pt x="23" y="178"/>
                  </a:lnTo>
                  <a:lnTo>
                    <a:pt x="17" y="200"/>
                  </a:lnTo>
                  <a:lnTo>
                    <a:pt x="15" y="223"/>
                  </a:lnTo>
                  <a:lnTo>
                    <a:pt x="22" y="2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6" name="Freeform 188">
              <a:extLst>
                <a:ext uri="{FF2B5EF4-FFF2-40B4-BE49-F238E27FC236}">
                  <a16:creationId xmlns:a16="http://schemas.microsoft.com/office/drawing/2014/main" id="{02F53000-6FCB-41DC-BAC5-A97AC3C412D0}"/>
                </a:ext>
              </a:extLst>
            </p:cNvPr>
            <p:cNvSpPr>
              <a:spLocks noChangeArrowheads="1"/>
            </p:cNvSpPr>
            <p:nvPr/>
          </p:nvSpPr>
          <p:spPr bwMode="auto">
            <a:xfrm>
              <a:off x="828" y="3992"/>
              <a:ext cx="79" cy="100"/>
            </a:xfrm>
            <a:custGeom>
              <a:avLst/>
              <a:gdLst>
                <a:gd name="T0" fmla="*/ 0 w 241"/>
                <a:gd name="T1" fmla="*/ 0 h 262"/>
                <a:gd name="T2" fmla="*/ 0 w 241"/>
                <a:gd name="T3" fmla="*/ 0 h 262"/>
                <a:gd name="T4" fmla="*/ 0 w 241"/>
                <a:gd name="T5" fmla="*/ 0 h 262"/>
                <a:gd name="T6" fmla="*/ 0 w 241"/>
                <a:gd name="T7" fmla="*/ 0 h 262"/>
                <a:gd name="T8" fmla="*/ 0 w 241"/>
                <a:gd name="T9" fmla="*/ 0 h 262"/>
                <a:gd name="T10" fmla="*/ 0 w 241"/>
                <a:gd name="T11" fmla="*/ 0 h 262"/>
                <a:gd name="T12" fmla="*/ 0 w 241"/>
                <a:gd name="T13" fmla="*/ 0 h 262"/>
                <a:gd name="T14" fmla="*/ 0 w 241"/>
                <a:gd name="T15" fmla="*/ 0 h 262"/>
                <a:gd name="T16" fmla="*/ 0 w 241"/>
                <a:gd name="T17" fmla="*/ 0 h 262"/>
                <a:gd name="T18" fmla="*/ 0 w 241"/>
                <a:gd name="T19" fmla="*/ 0 h 262"/>
                <a:gd name="T20" fmla="*/ 0 w 241"/>
                <a:gd name="T21" fmla="*/ 0 h 262"/>
                <a:gd name="T22" fmla="*/ 0 w 241"/>
                <a:gd name="T23" fmla="*/ 0 h 262"/>
                <a:gd name="T24" fmla="*/ 0 w 241"/>
                <a:gd name="T25" fmla="*/ 0 h 262"/>
                <a:gd name="T26" fmla="*/ 0 w 241"/>
                <a:gd name="T27" fmla="*/ 0 h 262"/>
                <a:gd name="T28" fmla="*/ 0 w 241"/>
                <a:gd name="T29" fmla="*/ 0 h 262"/>
                <a:gd name="T30" fmla="*/ 0 w 241"/>
                <a:gd name="T31" fmla="*/ 0 h 262"/>
                <a:gd name="T32" fmla="*/ 0 w 241"/>
                <a:gd name="T33" fmla="*/ 0 h 262"/>
                <a:gd name="T34" fmla="*/ 0 w 241"/>
                <a:gd name="T35" fmla="*/ 1 h 262"/>
                <a:gd name="T36" fmla="*/ 0 w 241"/>
                <a:gd name="T37" fmla="*/ 1 h 262"/>
                <a:gd name="T38" fmla="*/ 0 w 241"/>
                <a:gd name="T39" fmla="*/ 1 h 262"/>
                <a:gd name="T40" fmla="*/ 0 w 241"/>
                <a:gd name="T41" fmla="*/ 1 h 262"/>
                <a:gd name="T42" fmla="*/ 0 w 241"/>
                <a:gd name="T43" fmla="*/ 1 h 262"/>
                <a:gd name="T44" fmla="*/ 0 w 241"/>
                <a:gd name="T45" fmla="*/ 1 h 262"/>
                <a:gd name="T46" fmla="*/ 0 w 241"/>
                <a:gd name="T47" fmla="*/ 1 h 262"/>
                <a:gd name="T48" fmla="*/ 0 w 241"/>
                <a:gd name="T49" fmla="*/ 1 h 262"/>
                <a:gd name="T50" fmla="*/ 0 w 241"/>
                <a:gd name="T51" fmla="*/ 1 h 262"/>
                <a:gd name="T52" fmla="*/ 0 w 241"/>
                <a:gd name="T53" fmla="*/ 1 h 262"/>
                <a:gd name="T54" fmla="*/ 0 w 241"/>
                <a:gd name="T55" fmla="*/ 1 h 262"/>
                <a:gd name="T56" fmla="*/ 0 w 241"/>
                <a:gd name="T57" fmla="*/ 1 h 262"/>
                <a:gd name="T58" fmla="*/ 0 w 241"/>
                <a:gd name="T59" fmla="*/ 1 h 262"/>
                <a:gd name="T60" fmla="*/ 0 w 241"/>
                <a:gd name="T61" fmla="*/ 1 h 262"/>
                <a:gd name="T62" fmla="*/ 0 w 241"/>
                <a:gd name="T63" fmla="*/ 1 h 262"/>
                <a:gd name="T64" fmla="*/ 0 w 241"/>
                <a:gd name="T65" fmla="*/ 1 h 262"/>
                <a:gd name="T66" fmla="*/ 0 w 241"/>
                <a:gd name="T67" fmla="*/ 1 h 262"/>
                <a:gd name="T68" fmla="*/ 0 w 241"/>
                <a:gd name="T69" fmla="*/ 1 h 262"/>
                <a:gd name="T70" fmla="*/ 0 w 241"/>
                <a:gd name="T71" fmla="*/ 1 h 262"/>
                <a:gd name="T72" fmla="*/ 0 w 241"/>
                <a:gd name="T73" fmla="*/ 1 h 262"/>
                <a:gd name="T74" fmla="*/ 0 w 241"/>
                <a:gd name="T75" fmla="*/ 1 h 262"/>
                <a:gd name="T76" fmla="*/ 0 w 241"/>
                <a:gd name="T77" fmla="*/ 1 h 262"/>
                <a:gd name="T78" fmla="*/ 0 w 241"/>
                <a:gd name="T79" fmla="*/ 0 h 262"/>
                <a:gd name="T80" fmla="*/ 0 w 241"/>
                <a:gd name="T81" fmla="*/ 0 h 262"/>
                <a:gd name="T82" fmla="*/ 0 w 241"/>
                <a:gd name="T83" fmla="*/ 0 h 262"/>
                <a:gd name="T84" fmla="*/ 0 w 241"/>
                <a:gd name="T85" fmla="*/ 0 h 262"/>
                <a:gd name="T86" fmla="*/ 0 w 241"/>
                <a:gd name="T87" fmla="*/ 0 h 262"/>
                <a:gd name="T88" fmla="*/ 0 w 241"/>
                <a:gd name="T89" fmla="*/ 0 h 262"/>
                <a:gd name="T90" fmla="*/ 0 w 241"/>
                <a:gd name="T91" fmla="*/ 0 h 262"/>
                <a:gd name="T92" fmla="*/ 0 w 241"/>
                <a:gd name="T93" fmla="*/ 0 h 262"/>
                <a:gd name="T94" fmla="*/ 0 w 241"/>
                <a:gd name="T95" fmla="*/ 0 h 262"/>
                <a:gd name="T96" fmla="*/ 0 w 241"/>
                <a:gd name="T97" fmla="*/ 0 h 2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1" h="262">
                  <a:moveTo>
                    <a:pt x="209" y="4"/>
                  </a:moveTo>
                  <a:lnTo>
                    <a:pt x="197" y="0"/>
                  </a:lnTo>
                  <a:lnTo>
                    <a:pt x="185" y="0"/>
                  </a:lnTo>
                  <a:lnTo>
                    <a:pt x="174" y="2"/>
                  </a:lnTo>
                  <a:lnTo>
                    <a:pt x="162" y="7"/>
                  </a:lnTo>
                  <a:lnTo>
                    <a:pt x="152" y="14"/>
                  </a:lnTo>
                  <a:lnTo>
                    <a:pt x="141" y="22"/>
                  </a:lnTo>
                  <a:lnTo>
                    <a:pt x="129" y="32"/>
                  </a:lnTo>
                  <a:lnTo>
                    <a:pt x="118" y="43"/>
                  </a:lnTo>
                  <a:lnTo>
                    <a:pt x="106" y="55"/>
                  </a:lnTo>
                  <a:lnTo>
                    <a:pt x="91" y="70"/>
                  </a:lnTo>
                  <a:lnTo>
                    <a:pt x="76" y="88"/>
                  </a:lnTo>
                  <a:lnTo>
                    <a:pt x="61" y="105"/>
                  </a:lnTo>
                  <a:lnTo>
                    <a:pt x="47" y="124"/>
                  </a:lnTo>
                  <a:lnTo>
                    <a:pt x="34" y="141"/>
                  </a:lnTo>
                  <a:lnTo>
                    <a:pt x="23" y="155"/>
                  </a:lnTo>
                  <a:lnTo>
                    <a:pt x="16" y="166"/>
                  </a:lnTo>
                  <a:lnTo>
                    <a:pt x="11" y="176"/>
                  </a:lnTo>
                  <a:lnTo>
                    <a:pt x="6" y="186"/>
                  </a:lnTo>
                  <a:lnTo>
                    <a:pt x="1" y="196"/>
                  </a:lnTo>
                  <a:lnTo>
                    <a:pt x="0" y="207"/>
                  </a:lnTo>
                  <a:lnTo>
                    <a:pt x="0" y="218"/>
                  </a:lnTo>
                  <a:lnTo>
                    <a:pt x="5" y="229"/>
                  </a:lnTo>
                  <a:lnTo>
                    <a:pt x="11" y="240"/>
                  </a:lnTo>
                  <a:lnTo>
                    <a:pt x="22" y="251"/>
                  </a:lnTo>
                  <a:lnTo>
                    <a:pt x="36" y="259"/>
                  </a:lnTo>
                  <a:lnTo>
                    <a:pt x="50" y="262"/>
                  </a:lnTo>
                  <a:lnTo>
                    <a:pt x="65" y="261"/>
                  </a:lnTo>
                  <a:lnTo>
                    <a:pt x="80" y="257"/>
                  </a:lnTo>
                  <a:lnTo>
                    <a:pt x="94" y="250"/>
                  </a:lnTo>
                  <a:lnTo>
                    <a:pt x="108" y="242"/>
                  </a:lnTo>
                  <a:lnTo>
                    <a:pt x="120" y="232"/>
                  </a:lnTo>
                  <a:lnTo>
                    <a:pt x="129" y="222"/>
                  </a:lnTo>
                  <a:lnTo>
                    <a:pt x="139" y="213"/>
                  </a:lnTo>
                  <a:lnTo>
                    <a:pt x="150" y="203"/>
                  </a:lnTo>
                  <a:lnTo>
                    <a:pt x="161" y="195"/>
                  </a:lnTo>
                  <a:lnTo>
                    <a:pt x="173" y="187"/>
                  </a:lnTo>
                  <a:lnTo>
                    <a:pt x="184" y="180"/>
                  </a:lnTo>
                  <a:lnTo>
                    <a:pt x="195" y="174"/>
                  </a:lnTo>
                  <a:lnTo>
                    <a:pt x="205" y="167"/>
                  </a:lnTo>
                  <a:lnTo>
                    <a:pt x="213" y="162"/>
                  </a:lnTo>
                  <a:lnTo>
                    <a:pt x="230" y="146"/>
                  </a:lnTo>
                  <a:lnTo>
                    <a:pt x="239" y="124"/>
                  </a:lnTo>
                  <a:lnTo>
                    <a:pt x="241" y="99"/>
                  </a:lnTo>
                  <a:lnTo>
                    <a:pt x="239" y="74"/>
                  </a:lnTo>
                  <a:lnTo>
                    <a:pt x="233" y="49"/>
                  </a:lnTo>
                  <a:lnTo>
                    <a:pt x="224" y="28"/>
                  </a:lnTo>
                  <a:lnTo>
                    <a:pt x="216" y="13"/>
                  </a:lnTo>
                  <a:lnTo>
                    <a:pt x="209" y="4"/>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7" name="Freeform 189">
              <a:extLst>
                <a:ext uri="{FF2B5EF4-FFF2-40B4-BE49-F238E27FC236}">
                  <a16:creationId xmlns:a16="http://schemas.microsoft.com/office/drawing/2014/main" id="{07AB99EA-CA36-49E3-AA64-B90BC0189A04}"/>
                </a:ext>
              </a:extLst>
            </p:cNvPr>
            <p:cNvSpPr>
              <a:spLocks noChangeArrowheads="1"/>
            </p:cNvSpPr>
            <p:nvPr/>
          </p:nvSpPr>
          <p:spPr bwMode="auto">
            <a:xfrm>
              <a:off x="596" y="3904"/>
              <a:ext cx="128" cy="149"/>
            </a:xfrm>
            <a:custGeom>
              <a:avLst/>
              <a:gdLst>
                <a:gd name="T0" fmla="*/ 0 w 391"/>
                <a:gd name="T1" fmla="*/ 0 h 506"/>
                <a:gd name="T2" fmla="*/ 0 w 391"/>
                <a:gd name="T3" fmla="*/ 0 h 506"/>
                <a:gd name="T4" fmla="*/ 0 w 391"/>
                <a:gd name="T5" fmla="*/ 0 h 506"/>
                <a:gd name="T6" fmla="*/ 0 w 391"/>
                <a:gd name="T7" fmla="*/ 0 h 506"/>
                <a:gd name="T8" fmla="*/ 0 w 391"/>
                <a:gd name="T9" fmla="*/ 0 h 506"/>
                <a:gd name="T10" fmla="*/ 0 w 391"/>
                <a:gd name="T11" fmla="*/ 0 h 506"/>
                <a:gd name="T12" fmla="*/ 0 w 391"/>
                <a:gd name="T13" fmla="*/ 0 h 506"/>
                <a:gd name="T14" fmla="*/ 0 w 391"/>
                <a:gd name="T15" fmla="*/ 0 h 506"/>
                <a:gd name="T16" fmla="*/ 0 w 391"/>
                <a:gd name="T17" fmla="*/ 0 h 506"/>
                <a:gd name="T18" fmla="*/ 0 w 391"/>
                <a:gd name="T19" fmla="*/ 0 h 506"/>
                <a:gd name="T20" fmla="*/ 0 w 391"/>
                <a:gd name="T21" fmla="*/ 0 h 506"/>
                <a:gd name="T22" fmla="*/ 0 w 391"/>
                <a:gd name="T23" fmla="*/ 0 h 506"/>
                <a:gd name="T24" fmla="*/ 0 w 391"/>
                <a:gd name="T25" fmla="*/ 0 h 506"/>
                <a:gd name="T26" fmla="*/ 0 w 391"/>
                <a:gd name="T27" fmla="*/ 0 h 506"/>
                <a:gd name="T28" fmla="*/ 0 w 391"/>
                <a:gd name="T29" fmla="*/ 0 h 506"/>
                <a:gd name="T30" fmla="*/ 0 w 391"/>
                <a:gd name="T31" fmla="*/ 0 h 506"/>
                <a:gd name="T32" fmla="*/ 0 w 391"/>
                <a:gd name="T33" fmla="*/ 0 h 506"/>
                <a:gd name="T34" fmla="*/ 0 w 391"/>
                <a:gd name="T35" fmla="*/ 0 h 506"/>
                <a:gd name="T36" fmla="*/ 0 w 391"/>
                <a:gd name="T37" fmla="*/ 0 h 506"/>
                <a:gd name="T38" fmla="*/ 0 w 391"/>
                <a:gd name="T39" fmla="*/ 0 h 506"/>
                <a:gd name="T40" fmla="*/ 0 w 391"/>
                <a:gd name="T41" fmla="*/ 0 h 506"/>
                <a:gd name="T42" fmla="*/ 0 w 391"/>
                <a:gd name="T43" fmla="*/ 0 h 506"/>
                <a:gd name="T44" fmla="*/ 0 w 391"/>
                <a:gd name="T45" fmla="*/ 0 h 506"/>
                <a:gd name="T46" fmla="*/ 0 w 391"/>
                <a:gd name="T47" fmla="*/ 0 h 506"/>
                <a:gd name="T48" fmla="*/ 0 w 391"/>
                <a:gd name="T49" fmla="*/ 0 h 506"/>
                <a:gd name="T50" fmla="*/ 1 w 391"/>
                <a:gd name="T51" fmla="*/ 0 h 506"/>
                <a:gd name="T52" fmla="*/ 1 w 391"/>
                <a:gd name="T53" fmla="*/ 0 h 506"/>
                <a:gd name="T54" fmla="*/ 0 w 391"/>
                <a:gd name="T55" fmla="*/ 0 h 506"/>
                <a:gd name="T56" fmla="*/ 0 w 391"/>
                <a:gd name="T57" fmla="*/ 0 h 506"/>
                <a:gd name="T58" fmla="*/ 0 w 391"/>
                <a:gd name="T59" fmla="*/ 0 h 506"/>
                <a:gd name="T60" fmla="*/ 0 w 391"/>
                <a:gd name="T61" fmla="*/ 0 h 506"/>
                <a:gd name="T62" fmla="*/ 0 w 391"/>
                <a:gd name="T63" fmla="*/ 0 h 5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1" h="506">
                  <a:moveTo>
                    <a:pt x="151" y="0"/>
                  </a:moveTo>
                  <a:lnTo>
                    <a:pt x="140" y="1"/>
                  </a:lnTo>
                  <a:lnTo>
                    <a:pt x="128" y="3"/>
                  </a:lnTo>
                  <a:lnTo>
                    <a:pt x="114" y="6"/>
                  </a:lnTo>
                  <a:lnTo>
                    <a:pt x="101" y="11"/>
                  </a:lnTo>
                  <a:lnTo>
                    <a:pt x="86" y="17"/>
                  </a:lnTo>
                  <a:lnTo>
                    <a:pt x="72" y="24"/>
                  </a:lnTo>
                  <a:lnTo>
                    <a:pt x="59" y="35"/>
                  </a:lnTo>
                  <a:lnTo>
                    <a:pt x="45" y="45"/>
                  </a:lnTo>
                  <a:lnTo>
                    <a:pt x="33" y="58"/>
                  </a:lnTo>
                  <a:lnTo>
                    <a:pt x="22" y="73"/>
                  </a:lnTo>
                  <a:lnTo>
                    <a:pt x="13" y="89"/>
                  </a:lnTo>
                  <a:lnTo>
                    <a:pt x="6" y="108"/>
                  </a:lnTo>
                  <a:lnTo>
                    <a:pt x="2" y="128"/>
                  </a:lnTo>
                  <a:lnTo>
                    <a:pt x="0" y="149"/>
                  </a:lnTo>
                  <a:lnTo>
                    <a:pt x="1" y="174"/>
                  </a:lnTo>
                  <a:lnTo>
                    <a:pt x="5" y="200"/>
                  </a:lnTo>
                  <a:lnTo>
                    <a:pt x="17" y="248"/>
                  </a:lnTo>
                  <a:lnTo>
                    <a:pt x="30" y="286"/>
                  </a:lnTo>
                  <a:lnTo>
                    <a:pt x="43" y="316"/>
                  </a:lnTo>
                  <a:lnTo>
                    <a:pt x="54" y="342"/>
                  </a:lnTo>
                  <a:lnTo>
                    <a:pt x="66" y="364"/>
                  </a:lnTo>
                  <a:lnTo>
                    <a:pt x="75" y="384"/>
                  </a:lnTo>
                  <a:lnTo>
                    <a:pt x="83" y="406"/>
                  </a:lnTo>
                  <a:lnTo>
                    <a:pt x="90" y="432"/>
                  </a:lnTo>
                  <a:lnTo>
                    <a:pt x="98" y="457"/>
                  </a:lnTo>
                  <a:lnTo>
                    <a:pt x="111" y="475"/>
                  </a:lnTo>
                  <a:lnTo>
                    <a:pt x="128" y="489"/>
                  </a:lnTo>
                  <a:lnTo>
                    <a:pt x="146" y="498"/>
                  </a:lnTo>
                  <a:lnTo>
                    <a:pt x="166" y="503"/>
                  </a:lnTo>
                  <a:lnTo>
                    <a:pt x="184" y="505"/>
                  </a:lnTo>
                  <a:lnTo>
                    <a:pt x="201" y="506"/>
                  </a:lnTo>
                  <a:lnTo>
                    <a:pt x="213" y="505"/>
                  </a:lnTo>
                  <a:lnTo>
                    <a:pt x="225" y="503"/>
                  </a:lnTo>
                  <a:lnTo>
                    <a:pt x="238" y="499"/>
                  </a:lnTo>
                  <a:lnTo>
                    <a:pt x="254" y="493"/>
                  </a:lnTo>
                  <a:lnTo>
                    <a:pt x="268" y="486"/>
                  </a:lnTo>
                  <a:lnTo>
                    <a:pt x="283" y="476"/>
                  </a:lnTo>
                  <a:lnTo>
                    <a:pt x="294" y="464"/>
                  </a:lnTo>
                  <a:lnTo>
                    <a:pt x="302" y="449"/>
                  </a:lnTo>
                  <a:lnTo>
                    <a:pt x="306" y="433"/>
                  </a:lnTo>
                  <a:lnTo>
                    <a:pt x="309" y="412"/>
                  </a:lnTo>
                  <a:lnTo>
                    <a:pt x="315" y="385"/>
                  </a:lnTo>
                  <a:lnTo>
                    <a:pt x="322" y="356"/>
                  </a:lnTo>
                  <a:lnTo>
                    <a:pt x="331" y="324"/>
                  </a:lnTo>
                  <a:lnTo>
                    <a:pt x="341" y="291"/>
                  </a:lnTo>
                  <a:lnTo>
                    <a:pt x="352" y="261"/>
                  </a:lnTo>
                  <a:lnTo>
                    <a:pt x="363" y="233"/>
                  </a:lnTo>
                  <a:lnTo>
                    <a:pt x="373" y="211"/>
                  </a:lnTo>
                  <a:lnTo>
                    <a:pt x="378" y="201"/>
                  </a:lnTo>
                  <a:lnTo>
                    <a:pt x="384" y="187"/>
                  </a:lnTo>
                  <a:lnTo>
                    <a:pt x="387" y="173"/>
                  </a:lnTo>
                  <a:lnTo>
                    <a:pt x="390" y="156"/>
                  </a:lnTo>
                  <a:lnTo>
                    <a:pt x="391" y="139"/>
                  </a:lnTo>
                  <a:lnTo>
                    <a:pt x="390" y="121"/>
                  </a:lnTo>
                  <a:lnTo>
                    <a:pt x="386" y="103"/>
                  </a:lnTo>
                  <a:lnTo>
                    <a:pt x="378" y="85"/>
                  </a:lnTo>
                  <a:lnTo>
                    <a:pt x="368" y="68"/>
                  </a:lnTo>
                  <a:lnTo>
                    <a:pt x="354" y="51"/>
                  </a:lnTo>
                  <a:lnTo>
                    <a:pt x="334" y="37"/>
                  </a:lnTo>
                  <a:lnTo>
                    <a:pt x="309" y="24"/>
                  </a:lnTo>
                  <a:lnTo>
                    <a:pt x="279" y="13"/>
                  </a:lnTo>
                  <a:lnTo>
                    <a:pt x="243" y="6"/>
                  </a:lnTo>
                  <a:lnTo>
                    <a:pt x="201" y="1"/>
                  </a:lnTo>
                  <a:lnTo>
                    <a:pt x="151" y="0"/>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8" name="Freeform 190">
              <a:extLst>
                <a:ext uri="{FF2B5EF4-FFF2-40B4-BE49-F238E27FC236}">
                  <a16:creationId xmlns:a16="http://schemas.microsoft.com/office/drawing/2014/main" id="{4B96C21E-2A57-4649-8D98-258C243BF86F}"/>
                </a:ext>
              </a:extLst>
            </p:cNvPr>
            <p:cNvSpPr>
              <a:spLocks noChangeArrowheads="1"/>
            </p:cNvSpPr>
            <p:nvPr/>
          </p:nvSpPr>
          <p:spPr bwMode="auto">
            <a:xfrm>
              <a:off x="687" y="3929"/>
              <a:ext cx="40" cy="116"/>
            </a:xfrm>
            <a:custGeom>
              <a:avLst/>
              <a:gdLst>
                <a:gd name="T0" fmla="*/ 0 w 122"/>
                <a:gd name="T1" fmla="*/ 0 h 410"/>
                <a:gd name="T2" fmla="*/ 0 w 122"/>
                <a:gd name="T3" fmla="*/ 0 h 410"/>
                <a:gd name="T4" fmla="*/ 0 w 122"/>
                <a:gd name="T5" fmla="*/ 0 h 410"/>
                <a:gd name="T6" fmla="*/ 0 w 122"/>
                <a:gd name="T7" fmla="*/ 0 h 410"/>
                <a:gd name="T8" fmla="*/ 0 w 122"/>
                <a:gd name="T9" fmla="*/ 0 h 410"/>
                <a:gd name="T10" fmla="*/ 0 w 122"/>
                <a:gd name="T11" fmla="*/ 0 h 410"/>
                <a:gd name="T12" fmla="*/ 0 w 122"/>
                <a:gd name="T13" fmla="*/ 0 h 410"/>
                <a:gd name="T14" fmla="*/ 0 w 122"/>
                <a:gd name="T15" fmla="*/ 0 h 410"/>
                <a:gd name="T16" fmla="*/ 0 w 122"/>
                <a:gd name="T17" fmla="*/ 0 h 410"/>
                <a:gd name="T18" fmla="*/ 0 w 122"/>
                <a:gd name="T19" fmla="*/ 0 h 410"/>
                <a:gd name="T20" fmla="*/ 0 w 122"/>
                <a:gd name="T21" fmla="*/ 0 h 410"/>
                <a:gd name="T22" fmla="*/ 0 w 122"/>
                <a:gd name="T23" fmla="*/ 0 h 410"/>
                <a:gd name="T24" fmla="*/ 0 w 122"/>
                <a:gd name="T25" fmla="*/ 0 h 410"/>
                <a:gd name="T26" fmla="*/ 0 w 122"/>
                <a:gd name="T27" fmla="*/ 0 h 410"/>
                <a:gd name="T28" fmla="*/ 0 w 122"/>
                <a:gd name="T29" fmla="*/ 0 h 410"/>
                <a:gd name="T30" fmla="*/ 0 w 122"/>
                <a:gd name="T31" fmla="*/ 0 h 410"/>
                <a:gd name="T32" fmla="*/ 0 w 122"/>
                <a:gd name="T33" fmla="*/ 0 h 410"/>
                <a:gd name="T34" fmla="*/ 0 w 122"/>
                <a:gd name="T35" fmla="*/ 0 h 410"/>
                <a:gd name="T36" fmla="*/ 0 w 122"/>
                <a:gd name="T37" fmla="*/ 0 h 410"/>
                <a:gd name="T38" fmla="*/ 0 w 122"/>
                <a:gd name="T39" fmla="*/ 0 h 410"/>
                <a:gd name="T40" fmla="*/ 0 w 122"/>
                <a:gd name="T41" fmla="*/ 0 h 410"/>
                <a:gd name="T42" fmla="*/ 0 w 122"/>
                <a:gd name="T43" fmla="*/ 0 h 410"/>
                <a:gd name="T44" fmla="*/ 0 w 122"/>
                <a:gd name="T45" fmla="*/ 0 h 410"/>
                <a:gd name="T46" fmla="*/ 0 w 122"/>
                <a:gd name="T47" fmla="*/ 0 h 410"/>
                <a:gd name="T48" fmla="*/ 0 w 122"/>
                <a:gd name="T49" fmla="*/ 0 h 410"/>
                <a:gd name="T50" fmla="*/ 0 w 122"/>
                <a:gd name="T51" fmla="*/ 0 h 410"/>
                <a:gd name="T52" fmla="*/ 0 w 122"/>
                <a:gd name="T53" fmla="*/ 0 h 410"/>
                <a:gd name="T54" fmla="*/ 0 w 122"/>
                <a:gd name="T55" fmla="*/ 0 h 410"/>
                <a:gd name="T56" fmla="*/ 0 w 122"/>
                <a:gd name="T57" fmla="*/ 0 h 410"/>
                <a:gd name="T58" fmla="*/ 0 w 122"/>
                <a:gd name="T59" fmla="*/ 0 h 410"/>
                <a:gd name="T60" fmla="*/ 0 w 122"/>
                <a:gd name="T61" fmla="*/ 0 h 410"/>
                <a:gd name="T62" fmla="*/ 0 w 122"/>
                <a:gd name="T63" fmla="*/ 0 h 410"/>
                <a:gd name="T64" fmla="*/ 0 w 122"/>
                <a:gd name="T65" fmla="*/ 0 h 410"/>
                <a:gd name="T66" fmla="*/ 0 w 122"/>
                <a:gd name="T67" fmla="*/ 0 h 410"/>
                <a:gd name="T68" fmla="*/ 0 w 122"/>
                <a:gd name="T69" fmla="*/ 0 h 410"/>
                <a:gd name="T70" fmla="*/ 0 w 122"/>
                <a:gd name="T71" fmla="*/ 0 h 410"/>
                <a:gd name="T72" fmla="*/ 0 w 122"/>
                <a:gd name="T73" fmla="*/ 0 h 410"/>
                <a:gd name="T74" fmla="*/ 0 w 122"/>
                <a:gd name="T75" fmla="*/ 0 h 410"/>
                <a:gd name="T76" fmla="*/ 0 w 122"/>
                <a:gd name="T77" fmla="*/ 0 h 410"/>
                <a:gd name="T78" fmla="*/ 0 w 122"/>
                <a:gd name="T79" fmla="*/ 0 h 410"/>
                <a:gd name="T80" fmla="*/ 0 w 122"/>
                <a:gd name="T81" fmla="*/ 0 h 410"/>
                <a:gd name="T82" fmla="*/ 0 w 122"/>
                <a:gd name="T83" fmla="*/ 0 h 410"/>
                <a:gd name="T84" fmla="*/ 0 w 122"/>
                <a:gd name="T85" fmla="*/ 0 h 410"/>
                <a:gd name="T86" fmla="*/ 0 w 122"/>
                <a:gd name="T87" fmla="*/ 0 h 410"/>
                <a:gd name="T88" fmla="*/ 0 w 122"/>
                <a:gd name="T89" fmla="*/ 0 h 4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2" h="410">
                  <a:moveTo>
                    <a:pt x="0" y="410"/>
                  </a:moveTo>
                  <a:lnTo>
                    <a:pt x="7" y="405"/>
                  </a:lnTo>
                  <a:lnTo>
                    <a:pt x="14" y="400"/>
                  </a:lnTo>
                  <a:lnTo>
                    <a:pt x="20" y="394"/>
                  </a:lnTo>
                  <a:lnTo>
                    <a:pt x="25" y="388"/>
                  </a:lnTo>
                  <a:lnTo>
                    <a:pt x="29" y="381"/>
                  </a:lnTo>
                  <a:lnTo>
                    <a:pt x="33" y="373"/>
                  </a:lnTo>
                  <a:lnTo>
                    <a:pt x="36" y="365"/>
                  </a:lnTo>
                  <a:lnTo>
                    <a:pt x="37" y="357"/>
                  </a:lnTo>
                  <a:lnTo>
                    <a:pt x="40" y="336"/>
                  </a:lnTo>
                  <a:lnTo>
                    <a:pt x="46" y="309"/>
                  </a:lnTo>
                  <a:lnTo>
                    <a:pt x="53" y="280"/>
                  </a:lnTo>
                  <a:lnTo>
                    <a:pt x="62" y="248"/>
                  </a:lnTo>
                  <a:lnTo>
                    <a:pt x="72" y="215"/>
                  </a:lnTo>
                  <a:lnTo>
                    <a:pt x="83" y="185"/>
                  </a:lnTo>
                  <a:lnTo>
                    <a:pt x="94" y="157"/>
                  </a:lnTo>
                  <a:lnTo>
                    <a:pt x="104" y="135"/>
                  </a:lnTo>
                  <a:lnTo>
                    <a:pt x="109" y="124"/>
                  </a:lnTo>
                  <a:lnTo>
                    <a:pt x="115" y="110"/>
                  </a:lnTo>
                  <a:lnTo>
                    <a:pt x="119" y="94"/>
                  </a:lnTo>
                  <a:lnTo>
                    <a:pt x="122" y="76"/>
                  </a:lnTo>
                  <a:lnTo>
                    <a:pt x="122" y="58"/>
                  </a:lnTo>
                  <a:lnTo>
                    <a:pt x="120" y="38"/>
                  </a:lnTo>
                  <a:lnTo>
                    <a:pt x="115" y="19"/>
                  </a:lnTo>
                  <a:lnTo>
                    <a:pt x="105" y="0"/>
                  </a:lnTo>
                  <a:lnTo>
                    <a:pt x="107" y="30"/>
                  </a:lnTo>
                  <a:lnTo>
                    <a:pt x="107" y="66"/>
                  </a:lnTo>
                  <a:lnTo>
                    <a:pt x="103" y="99"/>
                  </a:lnTo>
                  <a:lnTo>
                    <a:pt x="95" y="124"/>
                  </a:lnTo>
                  <a:lnTo>
                    <a:pt x="89" y="138"/>
                  </a:lnTo>
                  <a:lnTo>
                    <a:pt x="80" y="163"/>
                  </a:lnTo>
                  <a:lnTo>
                    <a:pt x="69" y="193"/>
                  </a:lnTo>
                  <a:lnTo>
                    <a:pt x="58" y="227"/>
                  </a:lnTo>
                  <a:lnTo>
                    <a:pt x="49" y="261"/>
                  </a:lnTo>
                  <a:lnTo>
                    <a:pt x="40" y="293"/>
                  </a:lnTo>
                  <a:lnTo>
                    <a:pt x="34" y="318"/>
                  </a:lnTo>
                  <a:lnTo>
                    <a:pt x="33" y="334"/>
                  </a:lnTo>
                  <a:lnTo>
                    <a:pt x="33" y="345"/>
                  </a:lnTo>
                  <a:lnTo>
                    <a:pt x="32" y="354"/>
                  </a:lnTo>
                  <a:lnTo>
                    <a:pt x="30" y="363"/>
                  </a:lnTo>
                  <a:lnTo>
                    <a:pt x="26" y="371"/>
                  </a:lnTo>
                  <a:lnTo>
                    <a:pt x="22" y="381"/>
                  </a:lnTo>
                  <a:lnTo>
                    <a:pt x="16" y="390"/>
                  </a:lnTo>
                  <a:lnTo>
                    <a:pt x="8" y="399"/>
                  </a:lnTo>
                  <a:lnTo>
                    <a:pt x="0" y="4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9" name="Freeform 191">
              <a:extLst>
                <a:ext uri="{FF2B5EF4-FFF2-40B4-BE49-F238E27FC236}">
                  <a16:creationId xmlns:a16="http://schemas.microsoft.com/office/drawing/2014/main" id="{A976C150-5F50-48C7-B9DD-74C6F15730AE}"/>
                </a:ext>
              </a:extLst>
            </p:cNvPr>
            <p:cNvSpPr>
              <a:spLocks noChangeArrowheads="1"/>
            </p:cNvSpPr>
            <p:nvPr/>
          </p:nvSpPr>
          <p:spPr bwMode="auto">
            <a:xfrm>
              <a:off x="607" y="3914"/>
              <a:ext cx="64" cy="140"/>
            </a:xfrm>
            <a:custGeom>
              <a:avLst/>
              <a:gdLst>
                <a:gd name="T0" fmla="*/ 0 w 192"/>
                <a:gd name="T1" fmla="*/ 0 h 480"/>
                <a:gd name="T2" fmla="*/ 0 w 192"/>
                <a:gd name="T3" fmla="*/ 0 h 480"/>
                <a:gd name="T4" fmla="*/ 0 w 192"/>
                <a:gd name="T5" fmla="*/ 0 h 480"/>
                <a:gd name="T6" fmla="*/ 0 w 192"/>
                <a:gd name="T7" fmla="*/ 0 h 480"/>
                <a:gd name="T8" fmla="*/ 0 w 192"/>
                <a:gd name="T9" fmla="*/ 0 h 480"/>
                <a:gd name="T10" fmla="*/ 0 w 192"/>
                <a:gd name="T11" fmla="*/ 0 h 480"/>
                <a:gd name="T12" fmla="*/ 0 w 192"/>
                <a:gd name="T13" fmla="*/ 0 h 480"/>
                <a:gd name="T14" fmla="*/ 0 w 192"/>
                <a:gd name="T15" fmla="*/ 0 h 480"/>
                <a:gd name="T16" fmla="*/ 0 w 192"/>
                <a:gd name="T17" fmla="*/ 0 h 480"/>
                <a:gd name="T18" fmla="*/ 0 w 192"/>
                <a:gd name="T19" fmla="*/ 0 h 480"/>
                <a:gd name="T20" fmla="*/ 0 w 192"/>
                <a:gd name="T21" fmla="*/ 0 h 480"/>
                <a:gd name="T22" fmla="*/ 0 w 192"/>
                <a:gd name="T23" fmla="*/ 0 h 480"/>
                <a:gd name="T24" fmla="*/ 0 w 192"/>
                <a:gd name="T25" fmla="*/ 0 h 480"/>
                <a:gd name="T26" fmla="*/ 0 w 192"/>
                <a:gd name="T27" fmla="*/ 0 h 480"/>
                <a:gd name="T28" fmla="*/ 0 w 192"/>
                <a:gd name="T29" fmla="*/ 0 h 480"/>
                <a:gd name="T30" fmla="*/ 0 w 192"/>
                <a:gd name="T31" fmla="*/ 0 h 480"/>
                <a:gd name="T32" fmla="*/ 0 w 192"/>
                <a:gd name="T33" fmla="*/ 0 h 480"/>
                <a:gd name="T34" fmla="*/ 0 w 192"/>
                <a:gd name="T35" fmla="*/ 0 h 480"/>
                <a:gd name="T36" fmla="*/ 0 w 192"/>
                <a:gd name="T37" fmla="*/ 0 h 480"/>
                <a:gd name="T38" fmla="*/ 0 w 192"/>
                <a:gd name="T39" fmla="*/ 0 h 480"/>
                <a:gd name="T40" fmla="*/ 0 w 192"/>
                <a:gd name="T41" fmla="*/ 0 h 480"/>
                <a:gd name="T42" fmla="*/ 0 w 192"/>
                <a:gd name="T43" fmla="*/ 0 h 480"/>
                <a:gd name="T44" fmla="*/ 0 w 192"/>
                <a:gd name="T45" fmla="*/ 0 h 480"/>
                <a:gd name="T46" fmla="*/ 0 w 192"/>
                <a:gd name="T47" fmla="*/ 0 h 480"/>
                <a:gd name="T48" fmla="*/ 0 w 192"/>
                <a:gd name="T49" fmla="*/ 0 h 480"/>
                <a:gd name="T50" fmla="*/ 0 w 192"/>
                <a:gd name="T51" fmla="*/ 0 h 480"/>
                <a:gd name="T52" fmla="*/ 0 w 192"/>
                <a:gd name="T53" fmla="*/ 0 h 480"/>
                <a:gd name="T54" fmla="*/ 0 w 192"/>
                <a:gd name="T55" fmla="*/ 0 h 480"/>
                <a:gd name="T56" fmla="*/ 0 w 192"/>
                <a:gd name="T57" fmla="*/ 0 h 480"/>
                <a:gd name="T58" fmla="*/ 0 w 192"/>
                <a:gd name="T59" fmla="*/ 0 h 480"/>
                <a:gd name="T60" fmla="*/ 0 w 192"/>
                <a:gd name="T61" fmla="*/ 0 h 480"/>
                <a:gd name="T62" fmla="*/ 0 w 192"/>
                <a:gd name="T63" fmla="*/ 0 h 480"/>
                <a:gd name="T64" fmla="*/ 0 w 192"/>
                <a:gd name="T65" fmla="*/ 0 h 480"/>
                <a:gd name="T66" fmla="*/ 0 w 192"/>
                <a:gd name="T67" fmla="*/ 0 h 480"/>
                <a:gd name="T68" fmla="*/ 0 w 192"/>
                <a:gd name="T69" fmla="*/ 0 h 480"/>
                <a:gd name="T70" fmla="*/ 0 w 192"/>
                <a:gd name="T71" fmla="*/ 0 h 480"/>
                <a:gd name="T72" fmla="*/ 0 w 192"/>
                <a:gd name="T73" fmla="*/ 0 h 480"/>
                <a:gd name="T74" fmla="*/ 0 w 192"/>
                <a:gd name="T75" fmla="*/ 0 h 480"/>
                <a:gd name="T76" fmla="*/ 0 w 192"/>
                <a:gd name="T77" fmla="*/ 0 h 480"/>
                <a:gd name="T78" fmla="*/ 0 w 192"/>
                <a:gd name="T79" fmla="*/ 0 h 480"/>
                <a:gd name="T80" fmla="*/ 0 w 192"/>
                <a:gd name="T81" fmla="*/ 0 h 480"/>
                <a:gd name="T82" fmla="*/ 0 w 192"/>
                <a:gd name="T83" fmla="*/ 0 h 480"/>
                <a:gd name="T84" fmla="*/ 0 w 192"/>
                <a:gd name="T85" fmla="*/ 0 h 480"/>
                <a:gd name="T86" fmla="*/ 0 w 192"/>
                <a:gd name="T87" fmla="*/ 0 h 480"/>
                <a:gd name="T88" fmla="*/ 0 w 192"/>
                <a:gd name="T89" fmla="*/ 0 h 480"/>
                <a:gd name="T90" fmla="*/ 0 w 192"/>
                <a:gd name="T91" fmla="*/ 0 h 480"/>
                <a:gd name="T92" fmla="*/ 0 w 192"/>
                <a:gd name="T93" fmla="*/ 0 h 480"/>
                <a:gd name="T94" fmla="*/ 0 w 192"/>
                <a:gd name="T95" fmla="*/ 0 h 480"/>
                <a:gd name="T96" fmla="*/ 0 w 192"/>
                <a:gd name="T97" fmla="*/ 0 h 480"/>
                <a:gd name="T98" fmla="*/ 0 w 192"/>
                <a:gd name="T99" fmla="*/ 0 h 480"/>
                <a:gd name="T100" fmla="*/ 0 w 192"/>
                <a:gd name="T101" fmla="*/ 0 h 480"/>
                <a:gd name="T102" fmla="*/ 0 w 192"/>
                <a:gd name="T103" fmla="*/ 0 h 480"/>
                <a:gd name="T104" fmla="*/ 0 w 192"/>
                <a:gd name="T105" fmla="*/ 0 h 4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2" h="480">
                  <a:moveTo>
                    <a:pt x="192" y="480"/>
                  </a:moveTo>
                  <a:lnTo>
                    <a:pt x="180" y="480"/>
                  </a:lnTo>
                  <a:lnTo>
                    <a:pt x="165" y="476"/>
                  </a:lnTo>
                  <a:lnTo>
                    <a:pt x="146" y="469"/>
                  </a:lnTo>
                  <a:lnTo>
                    <a:pt x="127" y="457"/>
                  </a:lnTo>
                  <a:lnTo>
                    <a:pt x="109" y="444"/>
                  </a:lnTo>
                  <a:lnTo>
                    <a:pt x="93" y="425"/>
                  </a:lnTo>
                  <a:lnTo>
                    <a:pt x="80" y="403"/>
                  </a:lnTo>
                  <a:lnTo>
                    <a:pt x="72" y="377"/>
                  </a:lnTo>
                  <a:lnTo>
                    <a:pt x="66" y="353"/>
                  </a:lnTo>
                  <a:lnTo>
                    <a:pt x="60" y="335"/>
                  </a:lnTo>
                  <a:lnTo>
                    <a:pt x="54" y="320"/>
                  </a:lnTo>
                  <a:lnTo>
                    <a:pt x="47" y="305"/>
                  </a:lnTo>
                  <a:lnTo>
                    <a:pt x="39" y="287"/>
                  </a:lnTo>
                  <a:lnTo>
                    <a:pt x="29" y="262"/>
                  </a:lnTo>
                  <a:lnTo>
                    <a:pt x="18" y="228"/>
                  </a:lnTo>
                  <a:lnTo>
                    <a:pt x="7" y="181"/>
                  </a:lnTo>
                  <a:lnTo>
                    <a:pt x="0" y="131"/>
                  </a:lnTo>
                  <a:lnTo>
                    <a:pt x="4" y="91"/>
                  </a:lnTo>
                  <a:lnTo>
                    <a:pt x="15" y="59"/>
                  </a:lnTo>
                  <a:lnTo>
                    <a:pt x="31" y="35"/>
                  </a:lnTo>
                  <a:lnTo>
                    <a:pt x="51" y="18"/>
                  </a:lnTo>
                  <a:lnTo>
                    <a:pt x="72" y="7"/>
                  </a:lnTo>
                  <a:lnTo>
                    <a:pt x="90" y="1"/>
                  </a:lnTo>
                  <a:lnTo>
                    <a:pt x="105" y="0"/>
                  </a:lnTo>
                  <a:lnTo>
                    <a:pt x="90" y="10"/>
                  </a:lnTo>
                  <a:lnTo>
                    <a:pt x="78" y="22"/>
                  </a:lnTo>
                  <a:lnTo>
                    <a:pt x="66" y="38"/>
                  </a:lnTo>
                  <a:lnTo>
                    <a:pt x="56" y="57"/>
                  </a:lnTo>
                  <a:lnTo>
                    <a:pt x="49" y="79"/>
                  </a:lnTo>
                  <a:lnTo>
                    <a:pt x="45" y="104"/>
                  </a:lnTo>
                  <a:lnTo>
                    <a:pt x="44" y="130"/>
                  </a:lnTo>
                  <a:lnTo>
                    <a:pt x="47" y="160"/>
                  </a:lnTo>
                  <a:lnTo>
                    <a:pt x="52" y="188"/>
                  </a:lnTo>
                  <a:lnTo>
                    <a:pt x="58" y="211"/>
                  </a:lnTo>
                  <a:lnTo>
                    <a:pt x="64" y="229"/>
                  </a:lnTo>
                  <a:lnTo>
                    <a:pt x="71" y="245"/>
                  </a:lnTo>
                  <a:lnTo>
                    <a:pt x="76" y="256"/>
                  </a:lnTo>
                  <a:lnTo>
                    <a:pt x="82" y="267"/>
                  </a:lnTo>
                  <a:lnTo>
                    <a:pt x="88" y="274"/>
                  </a:lnTo>
                  <a:lnTo>
                    <a:pt x="93" y="280"/>
                  </a:lnTo>
                  <a:lnTo>
                    <a:pt x="103" y="295"/>
                  </a:lnTo>
                  <a:lnTo>
                    <a:pt x="109" y="317"/>
                  </a:lnTo>
                  <a:lnTo>
                    <a:pt x="108" y="340"/>
                  </a:lnTo>
                  <a:lnTo>
                    <a:pt x="95" y="358"/>
                  </a:lnTo>
                  <a:lnTo>
                    <a:pt x="89" y="369"/>
                  </a:lnTo>
                  <a:lnTo>
                    <a:pt x="88" y="384"/>
                  </a:lnTo>
                  <a:lnTo>
                    <a:pt x="93" y="403"/>
                  </a:lnTo>
                  <a:lnTo>
                    <a:pt x="103" y="421"/>
                  </a:lnTo>
                  <a:lnTo>
                    <a:pt x="118" y="441"/>
                  </a:lnTo>
                  <a:lnTo>
                    <a:pt x="138" y="457"/>
                  </a:lnTo>
                  <a:lnTo>
                    <a:pt x="162" y="471"/>
                  </a:lnTo>
                  <a:lnTo>
                    <a:pt x="192" y="4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0" name="Freeform 192">
              <a:extLst>
                <a:ext uri="{FF2B5EF4-FFF2-40B4-BE49-F238E27FC236}">
                  <a16:creationId xmlns:a16="http://schemas.microsoft.com/office/drawing/2014/main" id="{CF9236F7-EAF1-47CA-87E3-53502482CD9F}"/>
                </a:ext>
              </a:extLst>
            </p:cNvPr>
            <p:cNvSpPr>
              <a:spLocks noChangeArrowheads="1"/>
            </p:cNvSpPr>
            <p:nvPr/>
          </p:nvSpPr>
          <p:spPr bwMode="auto">
            <a:xfrm>
              <a:off x="573" y="4118"/>
              <a:ext cx="59" cy="54"/>
            </a:xfrm>
            <a:custGeom>
              <a:avLst/>
              <a:gdLst>
                <a:gd name="T0" fmla="*/ 0 w 174"/>
                <a:gd name="T1" fmla="*/ 0 h 162"/>
                <a:gd name="T2" fmla="*/ 0 w 174"/>
                <a:gd name="T3" fmla="*/ 0 h 162"/>
                <a:gd name="T4" fmla="*/ 0 w 174"/>
                <a:gd name="T5" fmla="*/ 0 h 162"/>
                <a:gd name="T6" fmla="*/ 0 w 174"/>
                <a:gd name="T7" fmla="*/ 0 h 162"/>
                <a:gd name="T8" fmla="*/ 0 w 174"/>
                <a:gd name="T9" fmla="*/ 0 h 162"/>
                <a:gd name="T10" fmla="*/ 0 w 174"/>
                <a:gd name="T11" fmla="*/ 0 h 162"/>
                <a:gd name="T12" fmla="*/ 0 w 174"/>
                <a:gd name="T13" fmla="*/ 0 h 162"/>
                <a:gd name="T14" fmla="*/ 0 w 174"/>
                <a:gd name="T15" fmla="*/ 0 h 162"/>
                <a:gd name="T16" fmla="*/ 0 w 174"/>
                <a:gd name="T17" fmla="*/ 0 h 162"/>
                <a:gd name="T18" fmla="*/ 0 w 174"/>
                <a:gd name="T19" fmla="*/ 0 h 162"/>
                <a:gd name="T20" fmla="*/ 0 w 174"/>
                <a:gd name="T21" fmla="*/ 0 h 162"/>
                <a:gd name="T22" fmla="*/ 0 w 174"/>
                <a:gd name="T23" fmla="*/ 0 h 162"/>
                <a:gd name="T24" fmla="*/ 0 w 174"/>
                <a:gd name="T25" fmla="*/ 0 h 162"/>
                <a:gd name="T26" fmla="*/ 0 w 174"/>
                <a:gd name="T27" fmla="*/ 0 h 162"/>
                <a:gd name="T28" fmla="*/ 0 w 174"/>
                <a:gd name="T29" fmla="*/ 0 h 162"/>
                <a:gd name="T30" fmla="*/ 0 w 174"/>
                <a:gd name="T31" fmla="*/ 0 h 162"/>
                <a:gd name="T32" fmla="*/ 0 w 174"/>
                <a:gd name="T33" fmla="*/ 0 h 162"/>
                <a:gd name="T34" fmla="*/ 0 w 174"/>
                <a:gd name="T35" fmla="*/ 0 h 162"/>
                <a:gd name="T36" fmla="*/ 0 w 174"/>
                <a:gd name="T37" fmla="*/ 0 h 162"/>
                <a:gd name="T38" fmla="*/ 0 w 174"/>
                <a:gd name="T39" fmla="*/ 0 h 162"/>
                <a:gd name="T40" fmla="*/ 0 w 174"/>
                <a:gd name="T41" fmla="*/ 0 h 162"/>
                <a:gd name="T42" fmla="*/ 0 w 174"/>
                <a:gd name="T43" fmla="*/ 0 h 162"/>
                <a:gd name="T44" fmla="*/ 0 w 174"/>
                <a:gd name="T45" fmla="*/ 0 h 162"/>
                <a:gd name="T46" fmla="*/ 0 w 174"/>
                <a:gd name="T47" fmla="*/ 0 h 162"/>
                <a:gd name="T48" fmla="*/ 0 w 174"/>
                <a:gd name="T49" fmla="*/ 0 h 162"/>
                <a:gd name="T50" fmla="*/ 0 w 174"/>
                <a:gd name="T51" fmla="*/ 0 h 162"/>
                <a:gd name="T52" fmla="*/ 0 w 174"/>
                <a:gd name="T53" fmla="*/ 0 h 162"/>
                <a:gd name="T54" fmla="*/ 0 w 174"/>
                <a:gd name="T55" fmla="*/ 0 h 162"/>
                <a:gd name="T56" fmla="*/ 0 w 174"/>
                <a:gd name="T57" fmla="*/ 0 h 162"/>
                <a:gd name="T58" fmla="*/ 0 w 174"/>
                <a:gd name="T59" fmla="*/ 0 h 162"/>
                <a:gd name="T60" fmla="*/ 0 w 174"/>
                <a:gd name="T61" fmla="*/ 0 h 162"/>
                <a:gd name="T62" fmla="*/ 0 w 174"/>
                <a:gd name="T63" fmla="*/ 0 h 162"/>
                <a:gd name="T64" fmla="*/ 0 w 174"/>
                <a:gd name="T65" fmla="*/ 0 h 162"/>
                <a:gd name="T66" fmla="*/ 0 w 174"/>
                <a:gd name="T67" fmla="*/ 0 h 1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74" h="162">
                  <a:moveTo>
                    <a:pt x="117" y="5"/>
                  </a:moveTo>
                  <a:lnTo>
                    <a:pt x="108" y="3"/>
                  </a:lnTo>
                  <a:lnTo>
                    <a:pt x="99" y="1"/>
                  </a:lnTo>
                  <a:lnTo>
                    <a:pt x="91" y="0"/>
                  </a:lnTo>
                  <a:lnTo>
                    <a:pt x="83" y="1"/>
                  </a:lnTo>
                  <a:lnTo>
                    <a:pt x="74" y="3"/>
                  </a:lnTo>
                  <a:lnTo>
                    <a:pt x="66" y="8"/>
                  </a:lnTo>
                  <a:lnTo>
                    <a:pt x="59" y="15"/>
                  </a:lnTo>
                  <a:lnTo>
                    <a:pt x="52" y="25"/>
                  </a:lnTo>
                  <a:lnTo>
                    <a:pt x="40" y="42"/>
                  </a:lnTo>
                  <a:lnTo>
                    <a:pt x="35" y="50"/>
                  </a:lnTo>
                  <a:lnTo>
                    <a:pt x="31" y="56"/>
                  </a:lnTo>
                  <a:lnTo>
                    <a:pt x="25" y="63"/>
                  </a:lnTo>
                  <a:lnTo>
                    <a:pt x="20" y="69"/>
                  </a:lnTo>
                  <a:lnTo>
                    <a:pt x="14" y="76"/>
                  </a:lnTo>
                  <a:lnTo>
                    <a:pt x="9" y="84"/>
                  </a:lnTo>
                  <a:lnTo>
                    <a:pt x="5" y="92"/>
                  </a:lnTo>
                  <a:lnTo>
                    <a:pt x="2" y="100"/>
                  </a:lnTo>
                  <a:lnTo>
                    <a:pt x="0" y="109"/>
                  </a:lnTo>
                  <a:lnTo>
                    <a:pt x="0" y="117"/>
                  </a:lnTo>
                  <a:lnTo>
                    <a:pt x="3" y="125"/>
                  </a:lnTo>
                  <a:lnTo>
                    <a:pt x="7" y="131"/>
                  </a:lnTo>
                  <a:lnTo>
                    <a:pt x="10" y="138"/>
                  </a:lnTo>
                  <a:lnTo>
                    <a:pt x="14" y="142"/>
                  </a:lnTo>
                  <a:lnTo>
                    <a:pt x="19" y="146"/>
                  </a:lnTo>
                  <a:lnTo>
                    <a:pt x="24" y="149"/>
                  </a:lnTo>
                  <a:lnTo>
                    <a:pt x="30" y="152"/>
                  </a:lnTo>
                  <a:lnTo>
                    <a:pt x="37" y="154"/>
                  </a:lnTo>
                  <a:lnTo>
                    <a:pt x="47" y="156"/>
                  </a:lnTo>
                  <a:lnTo>
                    <a:pt x="56" y="157"/>
                  </a:lnTo>
                  <a:lnTo>
                    <a:pt x="63" y="157"/>
                  </a:lnTo>
                  <a:lnTo>
                    <a:pt x="67" y="156"/>
                  </a:lnTo>
                  <a:lnTo>
                    <a:pt x="69" y="156"/>
                  </a:lnTo>
                  <a:lnTo>
                    <a:pt x="72" y="158"/>
                  </a:lnTo>
                  <a:lnTo>
                    <a:pt x="77" y="160"/>
                  </a:lnTo>
                  <a:lnTo>
                    <a:pt x="83" y="161"/>
                  </a:lnTo>
                  <a:lnTo>
                    <a:pt x="89" y="162"/>
                  </a:lnTo>
                  <a:lnTo>
                    <a:pt x="95" y="162"/>
                  </a:lnTo>
                  <a:lnTo>
                    <a:pt x="100" y="161"/>
                  </a:lnTo>
                  <a:lnTo>
                    <a:pt x="104" y="159"/>
                  </a:lnTo>
                  <a:lnTo>
                    <a:pt x="107" y="156"/>
                  </a:lnTo>
                  <a:lnTo>
                    <a:pt x="113" y="158"/>
                  </a:lnTo>
                  <a:lnTo>
                    <a:pt x="118" y="159"/>
                  </a:lnTo>
                  <a:lnTo>
                    <a:pt x="124" y="159"/>
                  </a:lnTo>
                  <a:lnTo>
                    <a:pt x="130" y="159"/>
                  </a:lnTo>
                  <a:lnTo>
                    <a:pt x="135" y="159"/>
                  </a:lnTo>
                  <a:lnTo>
                    <a:pt x="140" y="158"/>
                  </a:lnTo>
                  <a:lnTo>
                    <a:pt x="143" y="156"/>
                  </a:lnTo>
                  <a:lnTo>
                    <a:pt x="146" y="154"/>
                  </a:lnTo>
                  <a:lnTo>
                    <a:pt x="156" y="156"/>
                  </a:lnTo>
                  <a:lnTo>
                    <a:pt x="165" y="156"/>
                  </a:lnTo>
                  <a:lnTo>
                    <a:pt x="171" y="152"/>
                  </a:lnTo>
                  <a:lnTo>
                    <a:pt x="174" y="146"/>
                  </a:lnTo>
                  <a:lnTo>
                    <a:pt x="172" y="134"/>
                  </a:lnTo>
                  <a:lnTo>
                    <a:pt x="169" y="122"/>
                  </a:lnTo>
                  <a:lnTo>
                    <a:pt x="165" y="111"/>
                  </a:lnTo>
                  <a:lnTo>
                    <a:pt x="159" y="101"/>
                  </a:lnTo>
                  <a:lnTo>
                    <a:pt x="152" y="93"/>
                  </a:lnTo>
                  <a:lnTo>
                    <a:pt x="147" y="82"/>
                  </a:lnTo>
                  <a:lnTo>
                    <a:pt x="144" y="70"/>
                  </a:lnTo>
                  <a:lnTo>
                    <a:pt x="146" y="61"/>
                  </a:lnTo>
                  <a:lnTo>
                    <a:pt x="148" y="56"/>
                  </a:lnTo>
                  <a:lnTo>
                    <a:pt x="149" y="49"/>
                  </a:lnTo>
                  <a:lnTo>
                    <a:pt x="148" y="41"/>
                  </a:lnTo>
                  <a:lnTo>
                    <a:pt x="146" y="32"/>
                  </a:lnTo>
                  <a:lnTo>
                    <a:pt x="142" y="24"/>
                  </a:lnTo>
                  <a:lnTo>
                    <a:pt x="136" y="17"/>
                  </a:lnTo>
                  <a:lnTo>
                    <a:pt x="128" y="10"/>
                  </a:lnTo>
                  <a:lnTo>
                    <a:pt x="117" y="5"/>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1" name="Freeform 193">
              <a:extLst>
                <a:ext uri="{FF2B5EF4-FFF2-40B4-BE49-F238E27FC236}">
                  <a16:creationId xmlns:a16="http://schemas.microsoft.com/office/drawing/2014/main" id="{38ACC644-4224-4826-ACA5-51D32EBF426C}"/>
                </a:ext>
              </a:extLst>
            </p:cNvPr>
            <p:cNvSpPr>
              <a:spLocks noChangeArrowheads="1"/>
            </p:cNvSpPr>
            <p:nvPr/>
          </p:nvSpPr>
          <p:spPr bwMode="auto">
            <a:xfrm>
              <a:off x="575" y="4119"/>
              <a:ext cx="40" cy="52"/>
            </a:xfrm>
            <a:custGeom>
              <a:avLst/>
              <a:gdLst>
                <a:gd name="T0" fmla="*/ 0 w 117"/>
                <a:gd name="T1" fmla="*/ 0 h 156"/>
                <a:gd name="T2" fmla="*/ 0 w 117"/>
                <a:gd name="T3" fmla="*/ 0 h 156"/>
                <a:gd name="T4" fmla="*/ 0 w 117"/>
                <a:gd name="T5" fmla="*/ 0 h 156"/>
                <a:gd name="T6" fmla="*/ 0 w 117"/>
                <a:gd name="T7" fmla="*/ 0 h 156"/>
                <a:gd name="T8" fmla="*/ 0 w 117"/>
                <a:gd name="T9" fmla="*/ 0 h 156"/>
                <a:gd name="T10" fmla="*/ 0 w 117"/>
                <a:gd name="T11" fmla="*/ 0 h 156"/>
                <a:gd name="T12" fmla="*/ 0 w 117"/>
                <a:gd name="T13" fmla="*/ 0 h 156"/>
                <a:gd name="T14" fmla="*/ 0 w 117"/>
                <a:gd name="T15" fmla="*/ 0 h 156"/>
                <a:gd name="T16" fmla="*/ 0 w 117"/>
                <a:gd name="T17" fmla="*/ 0 h 156"/>
                <a:gd name="T18" fmla="*/ 0 w 117"/>
                <a:gd name="T19" fmla="*/ 0 h 156"/>
                <a:gd name="T20" fmla="*/ 0 w 117"/>
                <a:gd name="T21" fmla="*/ 0 h 156"/>
                <a:gd name="T22" fmla="*/ 0 w 117"/>
                <a:gd name="T23" fmla="*/ 0 h 156"/>
                <a:gd name="T24" fmla="*/ 0 w 117"/>
                <a:gd name="T25" fmla="*/ 0 h 156"/>
                <a:gd name="T26" fmla="*/ 0 w 117"/>
                <a:gd name="T27" fmla="*/ 0 h 156"/>
                <a:gd name="T28" fmla="*/ 0 w 117"/>
                <a:gd name="T29" fmla="*/ 0 h 156"/>
                <a:gd name="T30" fmla="*/ 0 w 117"/>
                <a:gd name="T31" fmla="*/ 0 h 156"/>
                <a:gd name="T32" fmla="*/ 0 w 117"/>
                <a:gd name="T33" fmla="*/ 0 h 156"/>
                <a:gd name="T34" fmla="*/ 0 w 117"/>
                <a:gd name="T35" fmla="*/ 0 h 156"/>
                <a:gd name="T36" fmla="*/ 0 w 117"/>
                <a:gd name="T37" fmla="*/ 0 h 156"/>
                <a:gd name="T38" fmla="*/ 0 w 117"/>
                <a:gd name="T39" fmla="*/ 0 h 156"/>
                <a:gd name="T40" fmla="*/ 0 w 117"/>
                <a:gd name="T41" fmla="*/ 0 h 156"/>
                <a:gd name="T42" fmla="*/ 0 w 117"/>
                <a:gd name="T43" fmla="*/ 0 h 156"/>
                <a:gd name="T44" fmla="*/ 0 w 117"/>
                <a:gd name="T45" fmla="*/ 0 h 156"/>
                <a:gd name="T46" fmla="*/ 0 w 117"/>
                <a:gd name="T47" fmla="*/ 0 h 156"/>
                <a:gd name="T48" fmla="*/ 0 w 117"/>
                <a:gd name="T49" fmla="*/ 0 h 156"/>
                <a:gd name="T50" fmla="*/ 0 w 117"/>
                <a:gd name="T51" fmla="*/ 0 h 156"/>
                <a:gd name="T52" fmla="*/ 0 w 117"/>
                <a:gd name="T53" fmla="*/ 0 h 156"/>
                <a:gd name="T54" fmla="*/ 0 w 117"/>
                <a:gd name="T55" fmla="*/ 0 h 156"/>
                <a:gd name="T56" fmla="*/ 0 w 117"/>
                <a:gd name="T57" fmla="*/ 0 h 156"/>
                <a:gd name="T58" fmla="*/ 0 w 117"/>
                <a:gd name="T59" fmla="*/ 0 h 156"/>
                <a:gd name="T60" fmla="*/ 0 w 117"/>
                <a:gd name="T61" fmla="*/ 0 h 156"/>
                <a:gd name="T62" fmla="*/ 0 w 117"/>
                <a:gd name="T63" fmla="*/ 0 h 156"/>
                <a:gd name="T64" fmla="*/ 0 w 117"/>
                <a:gd name="T65" fmla="*/ 0 h 156"/>
                <a:gd name="T66" fmla="*/ 0 w 117"/>
                <a:gd name="T67" fmla="*/ 0 h 156"/>
                <a:gd name="T68" fmla="*/ 0 w 117"/>
                <a:gd name="T69" fmla="*/ 0 h 156"/>
                <a:gd name="T70" fmla="*/ 0 w 117"/>
                <a:gd name="T71" fmla="*/ 0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17" h="156">
                  <a:moveTo>
                    <a:pt x="47" y="156"/>
                  </a:moveTo>
                  <a:lnTo>
                    <a:pt x="37" y="154"/>
                  </a:lnTo>
                  <a:lnTo>
                    <a:pt x="30" y="152"/>
                  </a:lnTo>
                  <a:lnTo>
                    <a:pt x="24" y="149"/>
                  </a:lnTo>
                  <a:lnTo>
                    <a:pt x="19" y="146"/>
                  </a:lnTo>
                  <a:lnTo>
                    <a:pt x="14" y="142"/>
                  </a:lnTo>
                  <a:lnTo>
                    <a:pt x="10" y="138"/>
                  </a:lnTo>
                  <a:lnTo>
                    <a:pt x="7" y="131"/>
                  </a:lnTo>
                  <a:lnTo>
                    <a:pt x="3" y="125"/>
                  </a:lnTo>
                  <a:lnTo>
                    <a:pt x="0" y="117"/>
                  </a:lnTo>
                  <a:lnTo>
                    <a:pt x="0" y="109"/>
                  </a:lnTo>
                  <a:lnTo>
                    <a:pt x="2" y="100"/>
                  </a:lnTo>
                  <a:lnTo>
                    <a:pt x="5" y="92"/>
                  </a:lnTo>
                  <a:lnTo>
                    <a:pt x="9" y="84"/>
                  </a:lnTo>
                  <a:lnTo>
                    <a:pt x="14" y="76"/>
                  </a:lnTo>
                  <a:lnTo>
                    <a:pt x="20" y="69"/>
                  </a:lnTo>
                  <a:lnTo>
                    <a:pt x="25" y="63"/>
                  </a:lnTo>
                  <a:lnTo>
                    <a:pt x="31" y="56"/>
                  </a:lnTo>
                  <a:lnTo>
                    <a:pt x="35" y="50"/>
                  </a:lnTo>
                  <a:lnTo>
                    <a:pt x="40" y="42"/>
                  </a:lnTo>
                  <a:lnTo>
                    <a:pt x="52" y="25"/>
                  </a:lnTo>
                  <a:lnTo>
                    <a:pt x="59" y="15"/>
                  </a:lnTo>
                  <a:lnTo>
                    <a:pt x="66" y="8"/>
                  </a:lnTo>
                  <a:lnTo>
                    <a:pt x="74" y="3"/>
                  </a:lnTo>
                  <a:lnTo>
                    <a:pt x="83" y="1"/>
                  </a:lnTo>
                  <a:lnTo>
                    <a:pt x="91" y="0"/>
                  </a:lnTo>
                  <a:lnTo>
                    <a:pt x="99" y="1"/>
                  </a:lnTo>
                  <a:lnTo>
                    <a:pt x="108" y="3"/>
                  </a:lnTo>
                  <a:lnTo>
                    <a:pt x="117" y="5"/>
                  </a:lnTo>
                  <a:lnTo>
                    <a:pt x="106" y="4"/>
                  </a:lnTo>
                  <a:lnTo>
                    <a:pt x="96" y="8"/>
                  </a:lnTo>
                  <a:lnTo>
                    <a:pt x="88" y="12"/>
                  </a:lnTo>
                  <a:lnTo>
                    <a:pt x="82" y="18"/>
                  </a:lnTo>
                  <a:lnTo>
                    <a:pt x="79" y="26"/>
                  </a:lnTo>
                  <a:lnTo>
                    <a:pt x="84" y="34"/>
                  </a:lnTo>
                  <a:lnTo>
                    <a:pt x="93" y="44"/>
                  </a:lnTo>
                  <a:lnTo>
                    <a:pt x="111" y="52"/>
                  </a:lnTo>
                  <a:lnTo>
                    <a:pt x="101" y="48"/>
                  </a:lnTo>
                  <a:lnTo>
                    <a:pt x="90" y="45"/>
                  </a:lnTo>
                  <a:lnTo>
                    <a:pt x="79" y="44"/>
                  </a:lnTo>
                  <a:lnTo>
                    <a:pt x="72" y="44"/>
                  </a:lnTo>
                  <a:lnTo>
                    <a:pt x="69" y="48"/>
                  </a:lnTo>
                  <a:lnTo>
                    <a:pt x="72" y="55"/>
                  </a:lnTo>
                  <a:lnTo>
                    <a:pt x="84" y="66"/>
                  </a:lnTo>
                  <a:lnTo>
                    <a:pt x="105" y="83"/>
                  </a:lnTo>
                  <a:lnTo>
                    <a:pt x="99" y="82"/>
                  </a:lnTo>
                  <a:lnTo>
                    <a:pt x="93" y="80"/>
                  </a:lnTo>
                  <a:lnTo>
                    <a:pt x="86" y="77"/>
                  </a:lnTo>
                  <a:lnTo>
                    <a:pt x="78" y="74"/>
                  </a:lnTo>
                  <a:lnTo>
                    <a:pt x="72" y="70"/>
                  </a:lnTo>
                  <a:lnTo>
                    <a:pt x="66" y="66"/>
                  </a:lnTo>
                  <a:lnTo>
                    <a:pt x="60" y="61"/>
                  </a:lnTo>
                  <a:lnTo>
                    <a:pt x="55" y="57"/>
                  </a:lnTo>
                  <a:lnTo>
                    <a:pt x="51" y="55"/>
                  </a:lnTo>
                  <a:lnTo>
                    <a:pt x="53" y="63"/>
                  </a:lnTo>
                  <a:lnTo>
                    <a:pt x="60" y="76"/>
                  </a:lnTo>
                  <a:lnTo>
                    <a:pt x="70" y="88"/>
                  </a:lnTo>
                  <a:lnTo>
                    <a:pt x="64" y="86"/>
                  </a:lnTo>
                  <a:lnTo>
                    <a:pt x="58" y="85"/>
                  </a:lnTo>
                  <a:lnTo>
                    <a:pt x="51" y="83"/>
                  </a:lnTo>
                  <a:lnTo>
                    <a:pt x="44" y="82"/>
                  </a:lnTo>
                  <a:lnTo>
                    <a:pt x="41" y="82"/>
                  </a:lnTo>
                  <a:lnTo>
                    <a:pt x="40" y="85"/>
                  </a:lnTo>
                  <a:lnTo>
                    <a:pt x="44" y="90"/>
                  </a:lnTo>
                  <a:lnTo>
                    <a:pt x="54" y="99"/>
                  </a:lnTo>
                  <a:lnTo>
                    <a:pt x="46" y="101"/>
                  </a:lnTo>
                  <a:lnTo>
                    <a:pt x="40" y="106"/>
                  </a:lnTo>
                  <a:lnTo>
                    <a:pt x="36" y="113"/>
                  </a:lnTo>
                  <a:lnTo>
                    <a:pt x="33" y="122"/>
                  </a:lnTo>
                  <a:lnTo>
                    <a:pt x="32" y="131"/>
                  </a:lnTo>
                  <a:lnTo>
                    <a:pt x="34" y="141"/>
                  </a:lnTo>
                  <a:lnTo>
                    <a:pt x="39" y="149"/>
                  </a:lnTo>
                  <a:lnTo>
                    <a:pt x="47"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2" name="Freeform 194">
              <a:extLst>
                <a:ext uri="{FF2B5EF4-FFF2-40B4-BE49-F238E27FC236}">
                  <a16:creationId xmlns:a16="http://schemas.microsoft.com/office/drawing/2014/main" id="{DFF22926-31F2-426E-9131-F184F0EFF73C}"/>
                </a:ext>
              </a:extLst>
            </p:cNvPr>
            <p:cNvSpPr>
              <a:spLocks noChangeArrowheads="1"/>
            </p:cNvSpPr>
            <p:nvPr/>
          </p:nvSpPr>
          <p:spPr bwMode="auto">
            <a:xfrm>
              <a:off x="595" y="4158"/>
              <a:ext cx="15" cy="12"/>
            </a:xfrm>
            <a:custGeom>
              <a:avLst/>
              <a:gdLst>
                <a:gd name="T0" fmla="*/ 0 w 38"/>
                <a:gd name="T1" fmla="*/ 0 h 37"/>
                <a:gd name="T2" fmla="*/ 0 w 38"/>
                <a:gd name="T3" fmla="*/ 0 h 37"/>
                <a:gd name="T4" fmla="*/ 0 w 38"/>
                <a:gd name="T5" fmla="*/ 0 h 37"/>
                <a:gd name="T6" fmla="*/ 0 w 38"/>
                <a:gd name="T7" fmla="*/ 0 h 37"/>
                <a:gd name="T8" fmla="*/ 0 w 38"/>
                <a:gd name="T9" fmla="*/ 0 h 37"/>
                <a:gd name="T10" fmla="*/ 0 w 38"/>
                <a:gd name="T11" fmla="*/ 0 h 37"/>
                <a:gd name="T12" fmla="*/ 0 w 38"/>
                <a:gd name="T13" fmla="*/ 0 h 37"/>
                <a:gd name="T14" fmla="*/ 0 w 38"/>
                <a:gd name="T15" fmla="*/ 0 h 37"/>
                <a:gd name="T16" fmla="*/ 0 w 38"/>
                <a:gd name="T17" fmla="*/ 0 h 37"/>
                <a:gd name="T18" fmla="*/ 0 w 38"/>
                <a:gd name="T19" fmla="*/ 0 h 37"/>
                <a:gd name="T20" fmla="*/ 0 w 38"/>
                <a:gd name="T21" fmla="*/ 0 h 37"/>
                <a:gd name="T22" fmla="*/ 0 w 38"/>
                <a:gd name="T23" fmla="*/ 0 h 37"/>
                <a:gd name="T24" fmla="*/ 0 w 38"/>
                <a:gd name="T25" fmla="*/ 0 h 37"/>
                <a:gd name="T26" fmla="*/ 0 w 38"/>
                <a:gd name="T27" fmla="*/ 0 h 37"/>
                <a:gd name="T28" fmla="*/ 0 w 38"/>
                <a:gd name="T29" fmla="*/ 0 h 37"/>
                <a:gd name="T30" fmla="*/ 0 w 38"/>
                <a:gd name="T31" fmla="*/ 0 h 37"/>
                <a:gd name="T32" fmla="*/ 0 w 38"/>
                <a:gd name="T33" fmla="*/ 0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8" h="37">
                  <a:moveTo>
                    <a:pt x="38" y="31"/>
                  </a:moveTo>
                  <a:lnTo>
                    <a:pt x="35" y="34"/>
                  </a:lnTo>
                  <a:lnTo>
                    <a:pt x="31" y="36"/>
                  </a:lnTo>
                  <a:lnTo>
                    <a:pt x="26" y="37"/>
                  </a:lnTo>
                  <a:lnTo>
                    <a:pt x="20" y="37"/>
                  </a:lnTo>
                  <a:lnTo>
                    <a:pt x="14" y="36"/>
                  </a:lnTo>
                  <a:lnTo>
                    <a:pt x="8" y="35"/>
                  </a:lnTo>
                  <a:lnTo>
                    <a:pt x="3" y="33"/>
                  </a:lnTo>
                  <a:lnTo>
                    <a:pt x="0" y="31"/>
                  </a:lnTo>
                  <a:lnTo>
                    <a:pt x="1" y="24"/>
                  </a:lnTo>
                  <a:lnTo>
                    <a:pt x="3" y="16"/>
                  </a:lnTo>
                  <a:lnTo>
                    <a:pt x="7" y="7"/>
                  </a:lnTo>
                  <a:lnTo>
                    <a:pt x="13" y="2"/>
                  </a:lnTo>
                  <a:lnTo>
                    <a:pt x="19" y="0"/>
                  </a:lnTo>
                  <a:lnTo>
                    <a:pt x="25" y="3"/>
                  </a:lnTo>
                  <a:lnTo>
                    <a:pt x="32" y="14"/>
                  </a:lnTo>
                  <a:lnTo>
                    <a:pt x="38"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3" name="Freeform 195">
              <a:extLst>
                <a:ext uri="{FF2B5EF4-FFF2-40B4-BE49-F238E27FC236}">
                  <a16:creationId xmlns:a16="http://schemas.microsoft.com/office/drawing/2014/main" id="{B7158DC9-C22A-4F34-B929-DD744DD46C9C}"/>
                </a:ext>
              </a:extLst>
            </p:cNvPr>
            <p:cNvSpPr>
              <a:spLocks noChangeArrowheads="1"/>
            </p:cNvSpPr>
            <p:nvPr/>
          </p:nvSpPr>
          <p:spPr bwMode="auto">
            <a:xfrm>
              <a:off x="625" y="4158"/>
              <a:ext cx="10" cy="11"/>
            </a:xfrm>
            <a:custGeom>
              <a:avLst/>
              <a:gdLst>
                <a:gd name="T0" fmla="*/ 0 w 30"/>
                <a:gd name="T1" fmla="*/ 0 h 34"/>
                <a:gd name="T2" fmla="*/ 0 w 30"/>
                <a:gd name="T3" fmla="*/ 0 h 34"/>
                <a:gd name="T4" fmla="*/ 0 w 30"/>
                <a:gd name="T5" fmla="*/ 0 h 34"/>
                <a:gd name="T6" fmla="*/ 0 w 30"/>
                <a:gd name="T7" fmla="*/ 0 h 34"/>
                <a:gd name="T8" fmla="*/ 0 w 30"/>
                <a:gd name="T9" fmla="*/ 0 h 34"/>
                <a:gd name="T10" fmla="*/ 0 w 30"/>
                <a:gd name="T11" fmla="*/ 0 h 34"/>
                <a:gd name="T12" fmla="*/ 0 w 30"/>
                <a:gd name="T13" fmla="*/ 0 h 34"/>
                <a:gd name="T14" fmla="*/ 0 w 30"/>
                <a:gd name="T15" fmla="*/ 0 h 34"/>
                <a:gd name="T16" fmla="*/ 0 w 30"/>
                <a:gd name="T17" fmla="*/ 0 h 34"/>
                <a:gd name="T18" fmla="*/ 0 w 30"/>
                <a:gd name="T19" fmla="*/ 0 h 34"/>
                <a:gd name="T20" fmla="*/ 0 w 30"/>
                <a:gd name="T21" fmla="*/ 0 h 34"/>
                <a:gd name="T22" fmla="*/ 0 w 30"/>
                <a:gd name="T23" fmla="*/ 0 h 34"/>
                <a:gd name="T24" fmla="*/ 0 w 30"/>
                <a:gd name="T25" fmla="*/ 0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4">
                  <a:moveTo>
                    <a:pt x="30" y="24"/>
                  </a:moveTo>
                  <a:lnTo>
                    <a:pt x="27" y="30"/>
                  </a:lnTo>
                  <a:lnTo>
                    <a:pt x="21" y="34"/>
                  </a:lnTo>
                  <a:lnTo>
                    <a:pt x="12" y="34"/>
                  </a:lnTo>
                  <a:lnTo>
                    <a:pt x="2" y="32"/>
                  </a:lnTo>
                  <a:lnTo>
                    <a:pt x="0" y="22"/>
                  </a:lnTo>
                  <a:lnTo>
                    <a:pt x="0" y="13"/>
                  </a:lnTo>
                  <a:lnTo>
                    <a:pt x="4" y="6"/>
                  </a:lnTo>
                  <a:lnTo>
                    <a:pt x="7" y="1"/>
                  </a:lnTo>
                  <a:lnTo>
                    <a:pt x="12" y="0"/>
                  </a:lnTo>
                  <a:lnTo>
                    <a:pt x="18" y="2"/>
                  </a:lnTo>
                  <a:lnTo>
                    <a:pt x="24" y="10"/>
                  </a:lnTo>
                  <a:lnTo>
                    <a:pt x="3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4" name="Freeform 196">
              <a:extLst>
                <a:ext uri="{FF2B5EF4-FFF2-40B4-BE49-F238E27FC236}">
                  <a16:creationId xmlns:a16="http://schemas.microsoft.com/office/drawing/2014/main" id="{779247DF-A779-48C2-BCAC-91F1657B783E}"/>
                </a:ext>
              </a:extLst>
            </p:cNvPr>
            <p:cNvSpPr>
              <a:spLocks noChangeArrowheads="1"/>
            </p:cNvSpPr>
            <p:nvPr/>
          </p:nvSpPr>
          <p:spPr bwMode="auto">
            <a:xfrm>
              <a:off x="605" y="4159"/>
              <a:ext cx="15" cy="12"/>
            </a:xfrm>
            <a:custGeom>
              <a:avLst/>
              <a:gdLst>
                <a:gd name="T0" fmla="*/ 0 w 39"/>
                <a:gd name="T1" fmla="*/ 0 h 37"/>
                <a:gd name="T2" fmla="*/ 0 w 39"/>
                <a:gd name="T3" fmla="*/ 0 h 37"/>
                <a:gd name="T4" fmla="*/ 0 w 39"/>
                <a:gd name="T5" fmla="*/ 0 h 37"/>
                <a:gd name="T6" fmla="*/ 0 w 39"/>
                <a:gd name="T7" fmla="*/ 0 h 37"/>
                <a:gd name="T8" fmla="*/ 0 w 39"/>
                <a:gd name="T9" fmla="*/ 0 h 37"/>
                <a:gd name="T10" fmla="*/ 0 w 39"/>
                <a:gd name="T11" fmla="*/ 0 h 37"/>
                <a:gd name="T12" fmla="*/ 0 w 39"/>
                <a:gd name="T13" fmla="*/ 0 h 37"/>
                <a:gd name="T14" fmla="*/ 0 w 39"/>
                <a:gd name="T15" fmla="*/ 0 h 37"/>
                <a:gd name="T16" fmla="*/ 0 w 39"/>
                <a:gd name="T17" fmla="*/ 0 h 37"/>
                <a:gd name="T18" fmla="*/ 0 w 39"/>
                <a:gd name="T19" fmla="*/ 0 h 37"/>
                <a:gd name="T20" fmla="*/ 0 w 39"/>
                <a:gd name="T21" fmla="*/ 0 h 37"/>
                <a:gd name="T22" fmla="*/ 0 w 39"/>
                <a:gd name="T23" fmla="*/ 0 h 37"/>
                <a:gd name="T24" fmla="*/ 0 w 39"/>
                <a:gd name="T25" fmla="*/ 0 h 37"/>
                <a:gd name="T26" fmla="*/ 0 w 39"/>
                <a:gd name="T27" fmla="*/ 0 h 37"/>
                <a:gd name="T28" fmla="*/ 0 w 39"/>
                <a:gd name="T29" fmla="*/ 0 h 37"/>
                <a:gd name="T30" fmla="*/ 0 w 39"/>
                <a:gd name="T31" fmla="*/ 0 h 37"/>
                <a:gd name="T32" fmla="*/ 0 w 39"/>
                <a:gd name="T33" fmla="*/ 0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37">
                  <a:moveTo>
                    <a:pt x="39" y="32"/>
                  </a:moveTo>
                  <a:lnTo>
                    <a:pt x="36" y="34"/>
                  </a:lnTo>
                  <a:lnTo>
                    <a:pt x="33" y="36"/>
                  </a:lnTo>
                  <a:lnTo>
                    <a:pt x="28" y="37"/>
                  </a:lnTo>
                  <a:lnTo>
                    <a:pt x="23" y="37"/>
                  </a:lnTo>
                  <a:lnTo>
                    <a:pt x="17" y="37"/>
                  </a:lnTo>
                  <a:lnTo>
                    <a:pt x="11" y="37"/>
                  </a:lnTo>
                  <a:lnTo>
                    <a:pt x="6" y="36"/>
                  </a:lnTo>
                  <a:lnTo>
                    <a:pt x="0" y="34"/>
                  </a:lnTo>
                  <a:lnTo>
                    <a:pt x="0" y="24"/>
                  </a:lnTo>
                  <a:lnTo>
                    <a:pt x="2" y="15"/>
                  </a:lnTo>
                  <a:lnTo>
                    <a:pt x="7" y="7"/>
                  </a:lnTo>
                  <a:lnTo>
                    <a:pt x="12" y="2"/>
                  </a:lnTo>
                  <a:lnTo>
                    <a:pt x="18" y="0"/>
                  </a:lnTo>
                  <a:lnTo>
                    <a:pt x="25" y="4"/>
                  </a:lnTo>
                  <a:lnTo>
                    <a:pt x="32" y="15"/>
                  </a:lnTo>
                  <a:lnTo>
                    <a:pt x="39"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5" name="Freeform 197">
              <a:extLst>
                <a:ext uri="{FF2B5EF4-FFF2-40B4-BE49-F238E27FC236}">
                  <a16:creationId xmlns:a16="http://schemas.microsoft.com/office/drawing/2014/main" id="{D559C350-5321-4FA2-BF3B-8768588A17BB}"/>
                </a:ext>
              </a:extLst>
            </p:cNvPr>
            <p:cNvSpPr>
              <a:spLocks noChangeArrowheads="1"/>
            </p:cNvSpPr>
            <p:nvPr/>
          </p:nvSpPr>
          <p:spPr bwMode="auto">
            <a:xfrm>
              <a:off x="590" y="4035"/>
              <a:ext cx="94" cy="103"/>
            </a:xfrm>
            <a:custGeom>
              <a:avLst/>
              <a:gdLst>
                <a:gd name="T0" fmla="*/ 0 w 285"/>
                <a:gd name="T1" fmla="*/ 0 h 308"/>
                <a:gd name="T2" fmla="*/ 0 w 285"/>
                <a:gd name="T3" fmla="*/ 0 h 308"/>
                <a:gd name="T4" fmla="*/ 0 w 285"/>
                <a:gd name="T5" fmla="*/ 0 h 308"/>
                <a:gd name="T6" fmla="*/ 0 w 285"/>
                <a:gd name="T7" fmla="*/ 0 h 308"/>
                <a:gd name="T8" fmla="*/ 0 w 285"/>
                <a:gd name="T9" fmla="*/ 0 h 308"/>
                <a:gd name="T10" fmla="*/ 0 w 285"/>
                <a:gd name="T11" fmla="*/ 0 h 308"/>
                <a:gd name="T12" fmla="*/ 0 w 285"/>
                <a:gd name="T13" fmla="*/ 0 h 308"/>
                <a:gd name="T14" fmla="*/ 0 w 285"/>
                <a:gd name="T15" fmla="*/ 0 h 308"/>
                <a:gd name="T16" fmla="*/ 0 w 285"/>
                <a:gd name="T17" fmla="*/ 0 h 308"/>
                <a:gd name="T18" fmla="*/ 0 w 285"/>
                <a:gd name="T19" fmla="*/ 0 h 308"/>
                <a:gd name="T20" fmla="*/ 0 w 285"/>
                <a:gd name="T21" fmla="*/ 0 h 308"/>
                <a:gd name="T22" fmla="*/ 0 w 285"/>
                <a:gd name="T23" fmla="*/ 0 h 308"/>
                <a:gd name="T24" fmla="*/ 0 w 285"/>
                <a:gd name="T25" fmla="*/ 0 h 308"/>
                <a:gd name="T26" fmla="*/ 0 w 285"/>
                <a:gd name="T27" fmla="*/ 0 h 308"/>
                <a:gd name="T28" fmla="*/ 0 w 285"/>
                <a:gd name="T29" fmla="*/ 0 h 308"/>
                <a:gd name="T30" fmla="*/ 0 w 285"/>
                <a:gd name="T31" fmla="*/ 0 h 308"/>
                <a:gd name="T32" fmla="*/ 0 w 285"/>
                <a:gd name="T33" fmla="*/ 0 h 308"/>
                <a:gd name="T34" fmla="*/ 0 w 285"/>
                <a:gd name="T35" fmla="*/ 0 h 308"/>
                <a:gd name="T36" fmla="*/ 0 w 285"/>
                <a:gd name="T37" fmla="*/ 0 h 308"/>
                <a:gd name="T38" fmla="*/ 0 w 285"/>
                <a:gd name="T39" fmla="*/ 0 h 308"/>
                <a:gd name="T40" fmla="*/ 0 w 285"/>
                <a:gd name="T41" fmla="*/ 0 h 308"/>
                <a:gd name="T42" fmla="*/ 0 w 285"/>
                <a:gd name="T43" fmla="*/ 0 h 308"/>
                <a:gd name="T44" fmla="*/ 0 w 285"/>
                <a:gd name="T45" fmla="*/ 0 h 308"/>
                <a:gd name="T46" fmla="*/ 0 w 285"/>
                <a:gd name="T47" fmla="*/ 0 h 308"/>
                <a:gd name="T48" fmla="*/ 0 w 285"/>
                <a:gd name="T49" fmla="*/ 0 h 308"/>
                <a:gd name="T50" fmla="*/ 0 w 285"/>
                <a:gd name="T51" fmla="*/ 0 h 308"/>
                <a:gd name="T52" fmla="*/ 0 w 285"/>
                <a:gd name="T53" fmla="*/ 0 h 308"/>
                <a:gd name="T54" fmla="*/ 0 w 285"/>
                <a:gd name="T55" fmla="*/ 0 h 308"/>
                <a:gd name="T56" fmla="*/ 0 w 285"/>
                <a:gd name="T57" fmla="*/ 0 h 308"/>
                <a:gd name="T58" fmla="*/ 0 w 285"/>
                <a:gd name="T59" fmla="*/ 0 h 308"/>
                <a:gd name="T60" fmla="*/ 0 w 285"/>
                <a:gd name="T61" fmla="*/ 0 h 308"/>
                <a:gd name="T62" fmla="*/ 0 w 285"/>
                <a:gd name="T63" fmla="*/ 0 h 308"/>
                <a:gd name="T64" fmla="*/ 0 w 285"/>
                <a:gd name="T65" fmla="*/ 0 h 308"/>
                <a:gd name="T66" fmla="*/ 0 w 285"/>
                <a:gd name="T67" fmla="*/ 0 h 308"/>
                <a:gd name="T68" fmla="*/ 0 w 285"/>
                <a:gd name="T69" fmla="*/ 0 h 308"/>
                <a:gd name="T70" fmla="*/ 0 w 285"/>
                <a:gd name="T71" fmla="*/ 0 h 308"/>
                <a:gd name="T72" fmla="*/ 0 w 285"/>
                <a:gd name="T73" fmla="*/ 0 h 308"/>
                <a:gd name="T74" fmla="*/ 0 w 285"/>
                <a:gd name="T75" fmla="*/ 0 h 308"/>
                <a:gd name="T76" fmla="*/ 0 w 285"/>
                <a:gd name="T77" fmla="*/ 0 h 308"/>
                <a:gd name="T78" fmla="*/ 0 w 285"/>
                <a:gd name="T79" fmla="*/ 0 h 308"/>
                <a:gd name="T80" fmla="*/ 0 w 285"/>
                <a:gd name="T81" fmla="*/ 0 h 308"/>
                <a:gd name="T82" fmla="*/ 0 w 285"/>
                <a:gd name="T83" fmla="*/ 0 h 308"/>
                <a:gd name="T84" fmla="*/ 0 w 285"/>
                <a:gd name="T85" fmla="*/ 0 h 308"/>
                <a:gd name="T86" fmla="*/ 0 w 285"/>
                <a:gd name="T87" fmla="*/ 0 h 308"/>
                <a:gd name="T88" fmla="*/ 0 w 285"/>
                <a:gd name="T89" fmla="*/ 0 h 308"/>
                <a:gd name="T90" fmla="*/ 0 w 285"/>
                <a:gd name="T91" fmla="*/ 0 h 308"/>
                <a:gd name="T92" fmla="*/ 0 w 285"/>
                <a:gd name="T93" fmla="*/ 0 h 308"/>
                <a:gd name="T94" fmla="*/ 0 w 285"/>
                <a:gd name="T95" fmla="*/ 0 h 308"/>
                <a:gd name="T96" fmla="*/ 0 w 285"/>
                <a:gd name="T97" fmla="*/ 0 h 308"/>
                <a:gd name="T98" fmla="*/ 0 w 285"/>
                <a:gd name="T99" fmla="*/ 0 h 308"/>
                <a:gd name="T100" fmla="*/ 0 w 285"/>
                <a:gd name="T101" fmla="*/ 0 h 308"/>
                <a:gd name="T102" fmla="*/ 0 w 285"/>
                <a:gd name="T103" fmla="*/ 0 h 308"/>
                <a:gd name="T104" fmla="*/ 0 w 285"/>
                <a:gd name="T105" fmla="*/ 0 h 308"/>
                <a:gd name="T106" fmla="*/ 0 w 285"/>
                <a:gd name="T107" fmla="*/ 0 h 308"/>
                <a:gd name="T108" fmla="*/ 0 w 285"/>
                <a:gd name="T109" fmla="*/ 0 h 308"/>
                <a:gd name="T110" fmla="*/ 0 w 285"/>
                <a:gd name="T111" fmla="*/ 0 h 308"/>
                <a:gd name="T112" fmla="*/ 0 w 285"/>
                <a:gd name="T113" fmla="*/ 0 h 30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85" h="308">
                  <a:moveTo>
                    <a:pt x="284" y="91"/>
                  </a:moveTo>
                  <a:lnTo>
                    <a:pt x="285" y="81"/>
                  </a:lnTo>
                  <a:lnTo>
                    <a:pt x="284" y="72"/>
                  </a:lnTo>
                  <a:lnTo>
                    <a:pt x="281" y="62"/>
                  </a:lnTo>
                  <a:lnTo>
                    <a:pt x="277" y="51"/>
                  </a:lnTo>
                  <a:lnTo>
                    <a:pt x="269" y="41"/>
                  </a:lnTo>
                  <a:lnTo>
                    <a:pt x="261" y="30"/>
                  </a:lnTo>
                  <a:lnTo>
                    <a:pt x="249" y="19"/>
                  </a:lnTo>
                  <a:lnTo>
                    <a:pt x="234" y="9"/>
                  </a:lnTo>
                  <a:lnTo>
                    <a:pt x="222" y="4"/>
                  </a:lnTo>
                  <a:lnTo>
                    <a:pt x="206" y="0"/>
                  </a:lnTo>
                  <a:lnTo>
                    <a:pt x="188" y="0"/>
                  </a:lnTo>
                  <a:lnTo>
                    <a:pt x="168" y="2"/>
                  </a:lnTo>
                  <a:lnTo>
                    <a:pt x="148" y="8"/>
                  </a:lnTo>
                  <a:lnTo>
                    <a:pt x="128" y="19"/>
                  </a:lnTo>
                  <a:lnTo>
                    <a:pt x="110" y="35"/>
                  </a:lnTo>
                  <a:lnTo>
                    <a:pt x="95" y="55"/>
                  </a:lnTo>
                  <a:lnTo>
                    <a:pt x="80" y="81"/>
                  </a:lnTo>
                  <a:lnTo>
                    <a:pt x="66" y="110"/>
                  </a:lnTo>
                  <a:lnTo>
                    <a:pt x="52" y="141"/>
                  </a:lnTo>
                  <a:lnTo>
                    <a:pt x="38" y="171"/>
                  </a:lnTo>
                  <a:lnTo>
                    <a:pt x="26" y="199"/>
                  </a:lnTo>
                  <a:lnTo>
                    <a:pt x="15" y="223"/>
                  </a:lnTo>
                  <a:lnTo>
                    <a:pt x="7" y="241"/>
                  </a:lnTo>
                  <a:lnTo>
                    <a:pt x="3" y="252"/>
                  </a:lnTo>
                  <a:lnTo>
                    <a:pt x="1" y="261"/>
                  </a:lnTo>
                  <a:lnTo>
                    <a:pt x="0" y="269"/>
                  </a:lnTo>
                  <a:lnTo>
                    <a:pt x="1" y="277"/>
                  </a:lnTo>
                  <a:lnTo>
                    <a:pt x="4" y="286"/>
                  </a:lnTo>
                  <a:lnTo>
                    <a:pt x="10" y="293"/>
                  </a:lnTo>
                  <a:lnTo>
                    <a:pt x="20" y="300"/>
                  </a:lnTo>
                  <a:lnTo>
                    <a:pt x="33" y="305"/>
                  </a:lnTo>
                  <a:lnTo>
                    <a:pt x="50" y="308"/>
                  </a:lnTo>
                  <a:lnTo>
                    <a:pt x="66" y="308"/>
                  </a:lnTo>
                  <a:lnTo>
                    <a:pt x="78" y="305"/>
                  </a:lnTo>
                  <a:lnTo>
                    <a:pt x="88" y="298"/>
                  </a:lnTo>
                  <a:lnTo>
                    <a:pt x="96" y="290"/>
                  </a:lnTo>
                  <a:lnTo>
                    <a:pt x="103" y="279"/>
                  </a:lnTo>
                  <a:lnTo>
                    <a:pt x="110" y="269"/>
                  </a:lnTo>
                  <a:lnTo>
                    <a:pt x="119" y="258"/>
                  </a:lnTo>
                  <a:lnTo>
                    <a:pt x="130" y="248"/>
                  </a:lnTo>
                  <a:lnTo>
                    <a:pt x="144" y="237"/>
                  </a:lnTo>
                  <a:lnTo>
                    <a:pt x="161" y="223"/>
                  </a:lnTo>
                  <a:lnTo>
                    <a:pt x="179" y="206"/>
                  </a:lnTo>
                  <a:lnTo>
                    <a:pt x="197" y="189"/>
                  </a:lnTo>
                  <a:lnTo>
                    <a:pt x="216" y="172"/>
                  </a:lnTo>
                  <a:lnTo>
                    <a:pt x="231" y="158"/>
                  </a:lnTo>
                  <a:lnTo>
                    <a:pt x="244" y="146"/>
                  </a:lnTo>
                  <a:lnTo>
                    <a:pt x="252" y="140"/>
                  </a:lnTo>
                  <a:lnTo>
                    <a:pt x="255" y="138"/>
                  </a:lnTo>
                  <a:lnTo>
                    <a:pt x="260" y="135"/>
                  </a:lnTo>
                  <a:lnTo>
                    <a:pt x="264" y="130"/>
                  </a:lnTo>
                  <a:lnTo>
                    <a:pt x="269" y="124"/>
                  </a:lnTo>
                  <a:lnTo>
                    <a:pt x="275" y="116"/>
                  </a:lnTo>
                  <a:lnTo>
                    <a:pt x="279" y="109"/>
                  </a:lnTo>
                  <a:lnTo>
                    <a:pt x="282" y="100"/>
                  </a:lnTo>
                  <a:lnTo>
                    <a:pt x="284" y="91"/>
                  </a:lnTo>
                  <a:close/>
                </a:path>
              </a:pathLst>
            </a:custGeom>
            <a:solidFill>
              <a:srgbClr val="C6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6" name="Freeform 198">
              <a:extLst>
                <a:ext uri="{FF2B5EF4-FFF2-40B4-BE49-F238E27FC236}">
                  <a16:creationId xmlns:a16="http://schemas.microsoft.com/office/drawing/2014/main" id="{0593712C-55FC-4D00-84FA-82087623AB01}"/>
                </a:ext>
              </a:extLst>
            </p:cNvPr>
            <p:cNvSpPr>
              <a:spLocks noChangeArrowheads="1"/>
            </p:cNvSpPr>
            <p:nvPr/>
          </p:nvSpPr>
          <p:spPr bwMode="auto">
            <a:xfrm>
              <a:off x="597" y="4034"/>
              <a:ext cx="69" cy="100"/>
            </a:xfrm>
            <a:custGeom>
              <a:avLst/>
              <a:gdLst>
                <a:gd name="T0" fmla="*/ 0 w 204"/>
                <a:gd name="T1" fmla="*/ 0 h 300"/>
                <a:gd name="T2" fmla="*/ 0 w 204"/>
                <a:gd name="T3" fmla="*/ 0 h 300"/>
                <a:gd name="T4" fmla="*/ 0 w 204"/>
                <a:gd name="T5" fmla="*/ 0 h 300"/>
                <a:gd name="T6" fmla="*/ 0 w 204"/>
                <a:gd name="T7" fmla="*/ 0 h 300"/>
                <a:gd name="T8" fmla="*/ 0 w 204"/>
                <a:gd name="T9" fmla="*/ 0 h 300"/>
                <a:gd name="T10" fmla="*/ 0 w 204"/>
                <a:gd name="T11" fmla="*/ 0 h 300"/>
                <a:gd name="T12" fmla="*/ 0 w 204"/>
                <a:gd name="T13" fmla="*/ 0 h 300"/>
                <a:gd name="T14" fmla="*/ 0 w 204"/>
                <a:gd name="T15" fmla="*/ 0 h 300"/>
                <a:gd name="T16" fmla="*/ 0 w 204"/>
                <a:gd name="T17" fmla="*/ 0 h 300"/>
                <a:gd name="T18" fmla="*/ 0 w 204"/>
                <a:gd name="T19" fmla="*/ 0 h 300"/>
                <a:gd name="T20" fmla="*/ 0 w 204"/>
                <a:gd name="T21" fmla="*/ 0 h 300"/>
                <a:gd name="T22" fmla="*/ 0 w 204"/>
                <a:gd name="T23" fmla="*/ 0 h 300"/>
                <a:gd name="T24" fmla="*/ 0 w 204"/>
                <a:gd name="T25" fmla="*/ 0 h 300"/>
                <a:gd name="T26" fmla="*/ 0 w 204"/>
                <a:gd name="T27" fmla="*/ 0 h 300"/>
                <a:gd name="T28" fmla="*/ 0 w 204"/>
                <a:gd name="T29" fmla="*/ 0 h 300"/>
                <a:gd name="T30" fmla="*/ 0 w 204"/>
                <a:gd name="T31" fmla="*/ 0 h 300"/>
                <a:gd name="T32" fmla="*/ 0 w 204"/>
                <a:gd name="T33" fmla="*/ 0 h 300"/>
                <a:gd name="T34" fmla="*/ 0 w 204"/>
                <a:gd name="T35" fmla="*/ 0 h 300"/>
                <a:gd name="T36" fmla="*/ 0 w 204"/>
                <a:gd name="T37" fmla="*/ 0 h 300"/>
                <a:gd name="T38" fmla="*/ 0 w 204"/>
                <a:gd name="T39" fmla="*/ 0 h 300"/>
                <a:gd name="T40" fmla="*/ 0 w 204"/>
                <a:gd name="T41" fmla="*/ 0 h 300"/>
                <a:gd name="T42" fmla="*/ 0 w 204"/>
                <a:gd name="T43" fmla="*/ 0 h 300"/>
                <a:gd name="T44" fmla="*/ 0 w 204"/>
                <a:gd name="T45" fmla="*/ 0 h 300"/>
                <a:gd name="T46" fmla="*/ 0 w 204"/>
                <a:gd name="T47" fmla="*/ 0 h 300"/>
                <a:gd name="T48" fmla="*/ 0 w 204"/>
                <a:gd name="T49" fmla="*/ 0 h 300"/>
                <a:gd name="T50" fmla="*/ 0 w 204"/>
                <a:gd name="T51" fmla="*/ 0 h 300"/>
                <a:gd name="T52" fmla="*/ 0 w 204"/>
                <a:gd name="T53" fmla="*/ 0 h 300"/>
                <a:gd name="T54" fmla="*/ 0 w 204"/>
                <a:gd name="T55" fmla="*/ 0 h 300"/>
                <a:gd name="T56" fmla="*/ 0 w 204"/>
                <a:gd name="T57" fmla="*/ 0 h 300"/>
                <a:gd name="T58" fmla="*/ 0 w 204"/>
                <a:gd name="T59" fmla="*/ 0 h 300"/>
                <a:gd name="T60" fmla="*/ 0 w 204"/>
                <a:gd name="T61" fmla="*/ 0 h 300"/>
                <a:gd name="T62" fmla="*/ 0 w 204"/>
                <a:gd name="T63" fmla="*/ 0 h 300"/>
                <a:gd name="T64" fmla="*/ 0 w 204"/>
                <a:gd name="T65" fmla="*/ 0 h 300"/>
                <a:gd name="T66" fmla="*/ 0 w 204"/>
                <a:gd name="T67" fmla="*/ 0 h 300"/>
                <a:gd name="T68" fmla="*/ 0 w 204"/>
                <a:gd name="T69" fmla="*/ 0 h 300"/>
                <a:gd name="T70" fmla="*/ 0 w 204"/>
                <a:gd name="T71" fmla="*/ 0 h 300"/>
                <a:gd name="T72" fmla="*/ 0 w 204"/>
                <a:gd name="T73" fmla="*/ 0 h 300"/>
                <a:gd name="T74" fmla="*/ 0 w 204"/>
                <a:gd name="T75" fmla="*/ 0 h 300"/>
                <a:gd name="T76" fmla="*/ 0 w 204"/>
                <a:gd name="T77" fmla="*/ 0 h 300"/>
                <a:gd name="T78" fmla="*/ 0 w 204"/>
                <a:gd name="T79" fmla="*/ 0 h 300"/>
                <a:gd name="T80" fmla="*/ 0 w 204"/>
                <a:gd name="T81" fmla="*/ 0 h 300"/>
                <a:gd name="T82" fmla="*/ 0 w 204"/>
                <a:gd name="T83" fmla="*/ 0 h 300"/>
                <a:gd name="T84" fmla="*/ 0 w 204"/>
                <a:gd name="T85" fmla="*/ 0 h 300"/>
                <a:gd name="T86" fmla="*/ 0 w 204"/>
                <a:gd name="T87" fmla="*/ 0 h 300"/>
                <a:gd name="T88" fmla="*/ 0 w 204"/>
                <a:gd name="T89" fmla="*/ 0 h 300"/>
                <a:gd name="T90" fmla="*/ 0 w 204"/>
                <a:gd name="T91" fmla="*/ 0 h 3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04" h="300">
                  <a:moveTo>
                    <a:pt x="50" y="300"/>
                  </a:moveTo>
                  <a:lnTo>
                    <a:pt x="33" y="297"/>
                  </a:lnTo>
                  <a:lnTo>
                    <a:pt x="20" y="292"/>
                  </a:lnTo>
                  <a:lnTo>
                    <a:pt x="10" y="285"/>
                  </a:lnTo>
                  <a:lnTo>
                    <a:pt x="4" y="278"/>
                  </a:lnTo>
                  <a:lnTo>
                    <a:pt x="1" y="269"/>
                  </a:lnTo>
                  <a:lnTo>
                    <a:pt x="0" y="261"/>
                  </a:lnTo>
                  <a:lnTo>
                    <a:pt x="1" y="253"/>
                  </a:lnTo>
                  <a:lnTo>
                    <a:pt x="3" y="244"/>
                  </a:lnTo>
                  <a:lnTo>
                    <a:pt x="7" y="233"/>
                  </a:lnTo>
                  <a:lnTo>
                    <a:pt x="15" y="215"/>
                  </a:lnTo>
                  <a:lnTo>
                    <a:pt x="26" y="191"/>
                  </a:lnTo>
                  <a:lnTo>
                    <a:pt x="38" y="163"/>
                  </a:lnTo>
                  <a:lnTo>
                    <a:pt x="52" y="133"/>
                  </a:lnTo>
                  <a:lnTo>
                    <a:pt x="66" y="102"/>
                  </a:lnTo>
                  <a:lnTo>
                    <a:pt x="80" y="73"/>
                  </a:lnTo>
                  <a:lnTo>
                    <a:pt x="95" y="47"/>
                  </a:lnTo>
                  <a:lnTo>
                    <a:pt x="100" y="39"/>
                  </a:lnTo>
                  <a:lnTo>
                    <a:pt x="106" y="31"/>
                  </a:lnTo>
                  <a:lnTo>
                    <a:pt x="112" y="25"/>
                  </a:lnTo>
                  <a:lnTo>
                    <a:pt x="120" y="19"/>
                  </a:lnTo>
                  <a:lnTo>
                    <a:pt x="126" y="12"/>
                  </a:lnTo>
                  <a:lnTo>
                    <a:pt x="133" y="8"/>
                  </a:lnTo>
                  <a:lnTo>
                    <a:pt x="140" y="4"/>
                  </a:lnTo>
                  <a:lnTo>
                    <a:pt x="148" y="0"/>
                  </a:lnTo>
                  <a:lnTo>
                    <a:pt x="143" y="6"/>
                  </a:lnTo>
                  <a:lnTo>
                    <a:pt x="143" y="12"/>
                  </a:lnTo>
                  <a:lnTo>
                    <a:pt x="151" y="18"/>
                  </a:lnTo>
                  <a:lnTo>
                    <a:pt x="165" y="19"/>
                  </a:lnTo>
                  <a:lnTo>
                    <a:pt x="173" y="19"/>
                  </a:lnTo>
                  <a:lnTo>
                    <a:pt x="181" y="19"/>
                  </a:lnTo>
                  <a:lnTo>
                    <a:pt x="186" y="19"/>
                  </a:lnTo>
                  <a:lnTo>
                    <a:pt x="190" y="20"/>
                  </a:lnTo>
                  <a:lnTo>
                    <a:pt x="194" y="22"/>
                  </a:lnTo>
                  <a:lnTo>
                    <a:pt x="197" y="24"/>
                  </a:lnTo>
                  <a:lnTo>
                    <a:pt x="200" y="27"/>
                  </a:lnTo>
                  <a:lnTo>
                    <a:pt x="203" y="30"/>
                  </a:lnTo>
                  <a:lnTo>
                    <a:pt x="204" y="33"/>
                  </a:lnTo>
                  <a:lnTo>
                    <a:pt x="200" y="33"/>
                  </a:lnTo>
                  <a:lnTo>
                    <a:pt x="192" y="32"/>
                  </a:lnTo>
                  <a:lnTo>
                    <a:pt x="183" y="31"/>
                  </a:lnTo>
                  <a:lnTo>
                    <a:pt x="170" y="30"/>
                  </a:lnTo>
                  <a:lnTo>
                    <a:pt x="159" y="30"/>
                  </a:lnTo>
                  <a:lnTo>
                    <a:pt x="148" y="32"/>
                  </a:lnTo>
                  <a:lnTo>
                    <a:pt x="139" y="36"/>
                  </a:lnTo>
                  <a:lnTo>
                    <a:pt x="134" y="41"/>
                  </a:lnTo>
                  <a:lnTo>
                    <a:pt x="132" y="45"/>
                  </a:lnTo>
                  <a:lnTo>
                    <a:pt x="133" y="50"/>
                  </a:lnTo>
                  <a:lnTo>
                    <a:pt x="136" y="52"/>
                  </a:lnTo>
                  <a:lnTo>
                    <a:pt x="140" y="55"/>
                  </a:lnTo>
                  <a:lnTo>
                    <a:pt x="146" y="56"/>
                  </a:lnTo>
                  <a:lnTo>
                    <a:pt x="152" y="58"/>
                  </a:lnTo>
                  <a:lnTo>
                    <a:pt x="157" y="59"/>
                  </a:lnTo>
                  <a:lnTo>
                    <a:pt x="165" y="63"/>
                  </a:lnTo>
                  <a:lnTo>
                    <a:pt x="167" y="67"/>
                  </a:lnTo>
                  <a:lnTo>
                    <a:pt x="162" y="70"/>
                  </a:lnTo>
                  <a:lnTo>
                    <a:pt x="148" y="69"/>
                  </a:lnTo>
                  <a:lnTo>
                    <a:pt x="138" y="68"/>
                  </a:lnTo>
                  <a:lnTo>
                    <a:pt x="130" y="69"/>
                  </a:lnTo>
                  <a:lnTo>
                    <a:pt x="125" y="72"/>
                  </a:lnTo>
                  <a:lnTo>
                    <a:pt x="120" y="75"/>
                  </a:lnTo>
                  <a:lnTo>
                    <a:pt x="118" y="79"/>
                  </a:lnTo>
                  <a:lnTo>
                    <a:pt x="118" y="83"/>
                  </a:lnTo>
                  <a:lnTo>
                    <a:pt x="119" y="87"/>
                  </a:lnTo>
                  <a:lnTo>
                    <a:pt x="123" y="90"/>
                  </a:lnTo>
                  <a:lnTo>
                    <a:pt x="131" y="95"/>
                  </a:lnTo>
                  <a:lnTo>
                    <a:pt x="133" y="100"/>
                  </a:lnTo>
                  <a:lnTo>
                    <a:pt x="129" y="105"/>
                  </a:lnTo>
                  <a:lnTo>
                    <a:pt x="117" y="109"/>
                  </a:lnTo>
                  <a:lnTo>
                    <a:pt x="108" y="112"/>
                  </a:lnTo>
                  <a:lnTo>
                    <a:pt x="99" y="118"/>
                  </a:lnTo>
                  <a:lnTo>
                    <a:pt x="91" y="124"/>
                  </a:lnTo>
                  <a:lnTo>
                    <a:pt x="83" y="132"/>
                  </a:lnTo>
                  <a:lnTo>
                    <a:pt x="74" y="140"/>
                  </a:lnTo>
                  <a:lnTo>
                    <a:pt x="67" y="149"/>
                  </a:lnTo>
                  <a:lnTo>
                    <a:pt x="61" y="157"/>
                  </a:lnTo>
                  <a:lnTo>
                    <a:pt x="57" y="165"/>
                  </a:lnTo>
                  <a:lnTo>
                    <a:pt x="53" y="174"/>
                  </a:lnTo>
                  <a:lnTo>
                    <a:pt x="49" y="184"/>
                  </a:lnTo>
                  <a:lnTo>
                    <a:pt x="44" y="195"/>
                  </a:lnTo>
                  <a:lnTo>
                    <a:pt x="40" y="205"/>
                  </a:lnTo>
                  <a:lnTo>
                    <a:pt x="36" y="216"/>
                  </a:lnTo>
                  <a:lnTo>
                    <a:pt x="32" y="225"/>
                  </a:lnTo>
                  <a:lnTo>
                    <a:pt x="29" y="233"/>
                  </a:lnTo>
                  <a:lnTo>
                    <a:pt x="26" y="238"/>
                  </a:lnTo>
                  <a:lnTo>
                    <a:pt x="24" y="243"/>
                  </a:lnTo>
                  <a:lnTo>
                    <a:pt x="21" y="252"/>
                  </a:lnTo>
                  <a:lnTo>
                    <a:pt x="19" y="260"/>
                  </a:lnTo>
                  <a:lnTo>
                    <a:pt x="19" y="270"/>
                  </a:lnTo>
                  <a:lnTo>
                    <a:pt x="21" y="280"/>
                  </a:lnTo>
                  <a:lnTo>
                    <a:pt x="26" y="288"/>
                  </a:lnTo>
                  <a:lnTo>
                    <a:pt x="35" y="295"/>
                  </a:lnTo>
                  <a:lnTo>
                    <a:pt x="50" y="3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7" name="Freeform 199">
              <a:extLst>
                <a:ext uri="{FF2B5EF4-FFF2-40B4-BE49-F238E27FC236}">
                  <a16:creationId xmlns:a16="http://schemas.microsoft.com/office/drawing/2014/main" id="{B347410F-F6B1-4D47-9774-804A34C8AF81}"/>
                </a:ext>
              </a:extLst>
            </p:cNvPr>
            <p:cNvSpPr>
              <a:spLocks noChangeArrowheads="1"/>
            </p:cNvSpPr>
            <p:nvPr/>
          </p:nvSpPr>
          <p:spPr bwMode="auto">
            <a:xfrm>
              <a:off x="664" y="4054"/>
              <a:ext cx="26" cy="37"/>
            </a:xfrm>
            <a:custGeom>
              <a:avLst/>
              <a:gdLst>
                <a:gd name="T0" fmla="*/ 0 w 79"/>
                <a:gd name="T1" fmla="*/ 7 h 51"/>
                <a:gd name="T2" fmla="*/ 0 w 79"/>
                <a:gd name="T3" fmla="*/ 7 h 51"/>
                <a:gd name="T4" fmla="*/ 0 w 79"/>
                <a:gd name="T5" fmla="*/ 7 h 51"/>
                <a:gd name="T6" fmla="*/ 0 w 79"/>
                <a:gd name="T7" fmla="*/ 6 h 51"/>
                <a:gd name="T8" fmla="*/ 0 w 79"/>
                <a:gd name="T9" fmla="*/ 5 h 51"/>
                <a:gd name="T10" fmla="*/ 0 w 79"/>
                <a:gd name="T11" fmla="*/ 4 h 51"/>
                <a:gd name="T12" fmla="*/ 0 w 79"/>
                <a:gd name="T13" fmla="*/ 3 h 51"/>
                <a:gd name="T14" fmla="*/ 0 w 79"/>
                <a:gd name="T15" fmla="*/ 1 h 51"/>
                <a:gd name="T16" fmla="*/ 0 w 79"/>
                <a:gd name="T17" fmla="*/ 0 h 51"/>
                <a:gd name="T18" fmla="*/ 0 w 79"/>
                <a:gd name="T19" fmla="*/ 1 h 51"/>
                <a:gd name="T20" fmla="*/ 0 w 79"/>
                <a:gd name="T21" fmla="*/ 1 h 51"/>
                <a:gd name="T22" fmla="*/ 0 w 79"/>
                <a:gd name="T23" fmla="*/ 3 h 51"/>
                <a:gd name="T24" fmla="*/ 0 w 79"/>
                <a:gd name="T25" fmla="*/ 3 h 51"/>
                <a:gd name="T26" fmla="*/ 0 w 79"/>
                <a:gd name="T27" fmla="*/ 4 h 51"/>
                <a:gd name="T28" fmla="*/ 0 w 79"/>
                <a:gd name="T29" fmla="*/ 4 h 51"/>
                <a:gd name="T30" fmla="*/ 0 w 79"/>
                <a:gd name="T31" fmla="*/ 5 h 51"/>
                <a:gd name="T32" fmla="*/ 0 w 79"/>
                <a:gd name="T33" fmla="*/ 5 h 51"/>
                <a:gd name="T34" fmla="*/ 0 w 79"/>
                <a:gd name="T35" fmla="*/ 5 h 51"/>
                <a:gd name="T36" fmla="*/ 0 w 79"/>
                <a:gd name="T37" fmla="*/ 5 h 51"/>
                <a:gd name="T38" fmla="*/ 0 w 79"/>
                <a:gd name="T39" fmla="*/ 6 h 51"/>
                <a:gd name="T40" fmla="*/ 0 w 79"/>
                <a:gd name="T41" fmla="*/ 7 h 51"/>
                <a:gd name="T42" fmla="*/ 0 w 79"/>
                <a:gd name="T43" fmla="*/ 7 h 51"/>
                <a:gd name="T44" fmla="*/ 0 w 79"/>
                <a:gd name="T45" fmla="*/ 7 h 51"/>
                <a:gd name="T46" fmla="*/ 0 w 79"/>
                <a:gd name="T47" fmla="*/ 8 h 51"/>
                <a:gd name="T48" fmla="*/ 0 w 79"/>
                <a:gd name="T49" fmla="*/ 7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51">
                  <a:moveTo>
                    <a:pt x="47" y="50"/>
                  </a:moveTo>
                  <a:lnTo>
                    <a:pt x="50" y="48"/>
                  </a:lnTo>
                  <a:lnTo>
                    <a:pt x="55" y="44"/>
                  </a:lnTo>
                  <a:lnTo>
                    <a:pt x="59" y="40"/>
                  </a:lnTo>
                  <a:lnTo>
                    <a:pt x="65" y="33"/>
                  </a:lnTo>
                  <a:lnTo>
                    <a:pt x="70" y="26"/>
                  </a:lnTo>
                  <a:lnTo>
                    <a:pt x="74" y="18"/>
                  </a:lnTo>
                  <a:lnTo>
                    <a:pt x="77" y="10"/>
                  </a:lnTo>
                  <a:lnTo>
                    <a:pt x="79" y="0"/>
                  </a:lnTo>
                  <a:lnTo>
                    <a:pt x="74" y="6"/>
                  </a:lnTo>
                  <a:lnTo>
                    <a:pt x="67" y="11"/>
                  </a:lnTo>
                  <a:lnTo>
                    <a:pt x="58" y="16"/>
                  </a:lnTo>
                  <a:lnTo>
                    <a:pt x="49" y="21"/>
                  </a:lnTo>
                  <a:lnTo>
                    <a:pt x="40" y="25"/>
                  </a:lnTo>
                  <a:lnTo>
                    <a:pt x="30" y="29"/>
                  </a:lnTo>
                  <a:lnTo>
                    <a:pt x="19" y="31"/>
                  </a:lnTo>
                  <a:lnTo>
                    <a:pt x="9" y="31"/>
                  </a:lnTo>
                  <a:lnTo>
                    <a:pt x="2" y="31"/>
                  </a:lnTo>
                  <a:lnTo>
                    <a:pt x="0" y="34"/>
                  </a:lnTo>
                  <a:lnTo>
                    <a:pt x="2" y="38"/>
                  </a:lnTo>
                  <a:lnTo>
                    <a:pt x="7" y="42"/>
                  </a:lnTo>
                  <a:lnTo>
                    <a:pt x="15" y="46"/>
                  </a:lnTo>
                  <a:lnTo>
                    <a:pt x="25" y="49"/>
                  </a:lnTo>
                  <a:lnTo>
                    <a:pt x="36" y="51"/>
                  </a:lnTo>
                  <a:lnTo>
                    <a:pt x="47"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8" name="Freeform 200">
              <a:extLst>
                <a:ext uri="{FF2B5EF4-FFF2-40B4-BE49-F238E27FC236}">
                  <a16:creationId xmlns:a16="http://schemas.microsoft.com/office/drawing/2014/main" id="{73E4DE0A-8D12-4EE7-B605-207D68B7A6C0}"/>
                </a:ext>
              </a:extLst>
            </p:cNvPr>
            <p:cNvSpPr>
              <a:spLocks noChangeArrowheads="1"/>
            </p:cNvSpPr>
            <p:nvPr/>
          </p:nvSpPr>
          <p:spPr bwMode="auto">
            <a:xfrm>
              <a:off x="270" y="3892"/>
              <a:ext cx="310" cy="199"/>
            </a:xfrm>
            <a:custGeom>
              <a:avLst/>
              <a:gdLst>
                <a:gd name="T0" fmla="*/ 0 w 931"/>
                <a:gd name="T1" fmla="*/ 1 h 597"/>
                <a:gd name="T2" fmla="*/ 0 w 931"/>
                <a:gd name="T3" fmla="*/ 1 h 597"/>
                <a:gd name="T4" fmla="*/ 0 w 931"/>
                <a:gd name="T5" fmla="*/ 1 h 597"/>
                <a:gd name="T6" fmla="*/ 0 w 931"/>
                <a:gd name="T7" fmla="*/ 1 h 597"/>
                <a:gd name="T8" fmla="*/ 0 w 931"/>
                <a:gd name="T9" fmla="*/ 1 h 597"/>
                <a:gd name="T10" fmla="*/ 0 w 931"/>
                <a:gd name="T11" fmla="*/ 0 h 597"/>
                <a:gd name="T12" fmla="*/ 0 w 931"/>
                <a:gd name="T13" fmla="*/ 0 h 597"/>
                <a:gd name="T14" fmla="*/ 1 w 931"/>
                <a:gd name="T15" fmla="*/ 0 h 597"/>
                <a:gd name="T16" fmla="*/ 1 w 931"/>
                <a:gd name="T17" fmla="*/ 0 h 597"/>
                <a:gd name="T18" fmla="*/ 1 w 931"/>
                <a:gd name="T19" fmla="*/ 0 h 597"/>
                <a:gd name="T20" fmla="*/ 1 w 931"/>
                <a:gd name="T21" fmla="*/ 0 h 597"/>
                <a:gd name="T22" fmla="*/ 1 w 931"/>
                <a:gd name="T23" fmla="*/ 0 h 597"/>
                <a:gd name="T24" fmla="*/ 1 w 931"/>
                <a:gd name="T25" fmla="*/ 0 h 597"/>
                <a:gd name="T26" fmla="*/ 1 w 931"/>
                <a:gd name="T27" fmla="*/ 0 h 597"/>
                <a:gd name="T28" fmla="*/ 1 w 931"/>
                <a:gd name="T29" fmla="*/ 0 h 597"/>
                <a:gd name="T30" fmla="*/ 1 w 931"/>
                <a:gd name="T31" fmla="*/ 0 h 597"/>
                <a:gd name="T32" fmla="*/ 1 w 931"/>
                <a:gd name="T33" fmla="*/ 0 h 597"/>
                <a:gd name="T34" fmla="*/ 1 w 931"/>
                <a:gd name="T35" fmla="*/ 0 h 597"/>
                <a:gd name="T36" fmla="*/ 1 w 931"/>
                <a:gd name="T37" fmla="*/ 0 h 597"/>
                <a:gd name="T38" fmla="*/ 1 w 931"/>
                <a:gd name="T39" fmla="*/ 0 h 597"/>
                <a:gd name="T40" fmla="*/ 1 w 931"/>
                <a:gd name="T41" fmla="*/ 0 h 597"/>
                <a:gd name="T42" fmla="*/ 1 w 931"/>
                <a:gd name="T43" fmla="*/ 0 h 597"/>
                <a:gd name="T44" fmla="*/ 1 w 931"/>
                <a:gd name="T45" fmla="*/ 0 h 597"/>
                <a:gd name="T46" fmla="*/ 1 w 931"/>
                <a:gd name="T47" fmla="*/ 0 h 597"/>
                <a:gd name="T48" fmla="*/ 1 w 931"/>
                <a:gd name="T49" fmla="*/ 0 h 597"/>
                <a:gd name="T50" fmla="*/ 1 w 931"/>
                <a:gd name="T51" fmla="*/ 0 h 597"/>
                <a:gd name="T52" fmla="*/ 1 w 931"/>
                <a:gd name="T53" fmla="*/ 0 h 597"/>
                <a:gd name="T54" fmla="*/ 0 w 931"/>
                <a:gd name="T55" fmla="*/ 0 h 597"/>
                <a:gd name="T56" fmla="*/ 0 w 931"/>
                <a:gd name="T57" fmla="*/ 1 h 597"/>
                <a:gd name="T58" fmla="*/ 0 w 931"/>
                <a:gd name="T59" fmla="*/ 1 h 597"/>
                <a:gd name="T60" fmla="*/ 0 w 931"/>
                <a:gd name="T61" fmla="*/ 1 h 597"/>
                <a:gd name="T62" fmla="*/ 0 w 931"/>
                <a:gd name="T63" fmla="*/ 1 h 597"/>
                <a:gd name="T64" fmla="*/ 0 w 931"/>
                <a:gd name="T65" fmla="*/ 1 h 597"/>
                <a:gd name="T66" fmla="*/ 0 w 931"/>
                <a:gd name="T67" fmla="*/ 1 h 597"/>
                <a:gd name="T68" fmla="*/ 0 w 931"/>
                <a:gd name="T69" fmla="*/ 1 h 597"/>
                <a:gd name="T70" fmla="*/ 0 w 931"/>
                <a:gd name="T71" fmla="*/ 1 h 597"/>
                <a:gd name="T72" fmla="*/ 0 w 931"/>
                <a:gd name="T73" fmla="*/ 1 h 597"/>
                <a:gd name="T74" fmla="*/ 0 w 931"/>
                <a:gd name="T75" fmla="*/ 1 h 597"/>
                <a:gd name="T76" fmla="*/ 0 w 931"/>
                <a:gd name="T77" fmla="*/ 1 h 597"/>
                <a:gd name="T78" fmla="*/ 0 w 931"/>
                <a:gd name="T79" fmla="*/ 1 h 597"/>
                <a:gd name="T80" fmla="*/ 0 w 931"/>
                <a:gd name="T81" fmla="*/ 1 h 597"/>
                <a:gd name="T82" fmla="*/ 0 w 931"/>
                <a:gd name="T83" fmla="*/ 1 h 597"/>
                <a:gd name="T84" fmla="*/ 0 w 931"/>
                <a:gd name="T85" fmla="*/ 1 h 597"/>
                <a:gd name="T86" fmla="*/ 0 w 931"/>
                <a:gd name="T87" fmla="*/ 1 h 597"/>
                <a:gd name="T88" fmla="*/ 0 w 931"/>
                <a:gd name="T89" fmla="*/ 1 h 597"/>
                <a:gd name="T90" fmla="*/ 0 w 931"/>
                <a:gd name="T91" fmla="*/ 1 h 597"/>
                <a:gd name="T92" fmla="*/ 0 w 931"/>
                <a:gd name="T93" fmla="*/ 1 h 597"/>
                <a:gd name="T94" fmla="*/ 0 w 931"/>
                <a:gd name="T95" fmla="*/ 1 h 59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31" h="597">
                  <a:moveTo>
                    <a:pt x="140" y="511"/>
                  </a:moveTo>
                  <a:lnTo>
                    <a:pt x="142" y="509"/>
                  </a:lnTo>
                  <a:lnTo>
                    <a:pt x="148" y="504"/>
                  </a:lnTo>
                  <a:lnTo>
                    <a:pt x="157" y="495"/>
                  </a:lnTo>
                  <a:lnTo>
                    <a:pt x="171" y="483"/>
                  </a:lnTo>
                  <a:lnTo>
                    <a:pt x="186" y="469"/>
                  </a:lnTo>
                  <a:lnTo>
                    <a:pt x="204" y="453"/>
                  </a:lnTo>
                  <a:lnTo>
                    <a:pt x="222" y="436"/>
                  </a:lnTo>
                  <a:lnTo>
                    <a:pt x="244" y="417"/>
                  </a:lnTo>
                  <a:lnTo>
                    <a:pt x="265" y="398"/>
                  </a:lnTo>
                  <a:lnTo>
                    <a:pt x="287" y="378"/>
                  </a:lnTo>
                  <a:lnTo>
                    <a:pt x="310" y="359"/>
                  </a:lnTo>
                  <a:lnTo>
                    <a:pt x="332" y="340"/>
                  </a:lnTo>
                  <a:lnTo>
                    <a:pt x="353" y="322"/>
                  </a:lnTo>
                  <a:lnTo>
                    <a:pt x="373" y="306"/>
                  </a:lnTo>
                  <a:lnTo>
                    <a:pt x="390" y="291"/>
                  </a:lnTo>
                  <a:lnTo>
                    <a:pt x="407" y="279"/>
                  </a:lnTo>
                  <a:lnTo>
                    <a:pt x="451" y="247"/>
                  </a:lnTo>
                  <a:lnTo>
                    <a:pt x="498" y="216"/>
                  </a:lnTo>
                  <a:lnTo>
                    <a:pt x="543" y="187"/>
                  </a:lnTo>
                  <a:lnTo>
                    <a:pt x="589" y="161"/>
                  </a:lnTo>
                  <a:lnTo>
                    <a:pt x="633" y="136"/>
                  </a:lnTo>
                  <a:lnTo>
                    <a:pt x="676" y="113"/>
                  </a:lnTo>
                  <a:lnTo>
                    <a:pt x="719" y="92"/>
                  </a:lnTo>
                  <a:lnTo>
                    <a:pt x="758" y="73"/>
                  </a:lnTo>
                  <a:lnTo>
                    <a:pt x="794" y="56"/>
                  </a:lnTo>
                  <a:lnTo>
                    <a:pt x="828" y="42"/>
                  </a:lnTo>
                  <a:lnTo>
                    <a:pt x="857" y="28"/>
                  </a:lnTo>
                  <a:lnTo>
                    <a:pt x="883" y="18"/>
                  </a:lnTo>
                  <a:lnTo>
                    <a:pt x="903" y="10"/>
                  </a:lnTo>
                  <a:lnTo>
                    <a:pt x="919" y="5"/>
                  </a:lnTo>
                  <a:lnTo>
                    <a:pt x="928" y="1"/>
                  </a:lnTo>
                  <a:lnTo>
                    <a:pt x="931" y="0"/>
                  </a:lnTo>
                  <a:lnTo>
                    <a:pt x="928" y="2"/>
                  </a:lnTo>
                  <a:lnTo>
                    <a:pt x="918" y="7"/>
                  </a:lnTo>
                  <a:lnTo>
                    <a:pt x="902" y="14"/>
                  </a:lnTo>
                  <a:lnTo>
                    <a:pt x="883" y="24"/>
                  </a:lnTo>
                  <a:lnTo>
                    <a:pt x="859" y="38"/>
                  </a:lnTo>
                  <a:lnTo>
                    <a:pt x="831" y="51"/>
                  </a:lnTo>
                  <a:lnTo>
                    <a:pt x="802" y="68"/>
                  </a:lnTo>
                  <a:lnTo>
                    <a:pt x="770" y="83"/>
                  </a:lnTo>
                  <a:lnTo>
                    <a:pt x="738" y="101"/>
                  </a:lnTo>
                  <a:lnTo>
                    <a:pt x="706" y="118"/>
                  </a:lnTo>
                  <a:lnTo>
                    <a:pt x="674" y="135"/>
                  </a:lnTo>
                  <a:lnTo>
                    <a:pt x="644" y="151"/>
                  </a:lnTo>
                  <a:lnTo>
                    <a:pt x="615" y="167"/>
                  </a:lnTo>
                  <a:lnTo>
                    <a:pt x="591" y="180"/>
                  </a:lnTo>
                  <a:lnTo>
                    <a:pt x="569" y="192"/>
                  </a:lnTo>
                  <a:lnTo>
                    <a:pt x="552" y="202"/>
                  </a:lnTo>
                  <a:lnTo>
                    <a:pt x="529" y="217"/>
                  </a:lnTo>
                  <a:lnTo>
                    <a:pt x="503" y="234"/>
                  </a:lnTo>
                  <a:lnTo>
                    <a:pt x="476" y="253"/>
                  </a:lnTo>
                  <a:lnTo>
                    <a:pt x="448" y="274"/>
                  </a:lnTo>
                  <a:lnTo>
                    <a:pt x="419" y="296"/>
                  </a:lnTo>
                  <a:lnTo>
                    <a:pt x="390" y="318"/>
                  </a:lnTo>
                  <a:lnTo>
                    <a:pt x="362" y="341"/>
                  </a:lnTo>
                  <a:lnTo>
                    <a:pt x="335" y="364"/>
                  </a:lnTo>
                  <a:lnTo>
                    <a:pt x="307" y="386"/>
                  </a:lnTo>
                  <a:lnTo>
                    <a:pt x="282" y="408"/>
                  </a:lnTo>
                  <a:lnTo>
                    <a:pt x="258" y="429"/>
                  </a:lnTo>
                  <a:lnTo>
                    <a:pt x="237" y="448"/>
                  </a:lnTo>
                  <a:lnTo>
                    <a:pt x="217" y="466"/>
                  </a:lnTo>
                  <a:lnTo>
                    <a:pt x="200" y="480"/>
                  </a:lnTo>
                  <a:lnTo>
                    <a:pt x="188" y="494"/>
                  </a:lnTo>
                  <a:lnTo>
                    <a:pt x="179" y="503"/>
                  </a:lnTo>
                  <a:lnTo>
                    <a:pt x="172" y="511"/>
                  </a:lnTo>
                  <a:lnTo>
                    <a:pt x="163" y="518"/>
                  </a:lnTo>
                  <a:lnTo>
                    <a:pt x="155" y="525"/>
                  </a:lnTo>
                  <a:lnTo>
                    <a:pt x="146" y="532"/>
                  </a:lnTo>
                  <a:lnTo>
                    <a:pt x="136" y="537"/>
                  </a:lnTo>
                  <a:lnTo>
                    <a:pt x="127" y="543"/>
                  </a:lnTo>
                  <a:lnTo>
                    <a:pt x="117" y="548"/>
                  </a:lnTo>
                  <a:lnTo>
                    <a:pt x="107" y="555"/>
                  </a:lnTo>
                  <a:lnTo>
                    <a:pt x="95" y="560"/>
                  </a:lnTo>
                  <a:lnTo>
                    <a:pt x="83" y="565"/>
                  </a:lnTo>
                  <a:lnTo>
                    <a:pt x="70" y="570"/>
                  </a:lnTo>
                  <a:lnTo>
                    <a:pt x="58" y="575"/>
                  </a:lnTo>
                  <a:lnTo>
                    <a:pt x="45" y="580"/>
                  </a:lnTo>
                  <a:lnTo>
                    <a:pt x="30" y="585"/>
                  </a:lnTo>
                  <a:lnTo>
                    <a:pt x="16" y="591"/>
                  </a:lnTo>
                  <a:lnTo>
                    <a:pt x="0" y="597"/>
                  </a:lnTo>
                  <a:lnTo>
                    <a:pt x="1" y="596"/>
                  </a:lnTo>
                  <a:lnTo>
                    <a:pt x="5" y="594"/>
                  </a:lnTo>
                  <a:lnTo>
                    <a:pt x="12" y="591"/>
                  </a:lnTo>
                  <a:lnTo>
                    <a:pt x="19" y="588"/>
                  </a:lnTo>
                  <a:lnTo>
                    <a:pt x="27" y="583"/>
                  </a:lnTo>
                  <a:lnTo>
                    <a:pt x="33" y="580"/>
                  </a:lnTo>
                  <a:lnTo>
                    <a:pt x="39" y="577"/>
                  </a:lnTo>
                  <a:lnTo>
                    <a:pt x="43" y="576"/>
                  </a:lnTo>
                  <a:lnTo>
                    <a:pt x="63" y="565"/>
                  </a:lnTo>
                  <a:lnTo>
                    <a:pt x="83" y="554"/>
                  </a:lnTo>
                  <a:lnTo>
                    <a:pt x="99" y="542"/>
                  </a:lnTo>
                  <a:lnTo>
                    <a:pt x="113" y="533"/>
                  </a:lnTo>
                  <a:lnTo>
                    <a:pt x="124" y="524"/>
                  </a:lnTo>
                  <a:lnTo>
                    <a:pt x="132" y="517"/>
                  </a:lnTo>
                  <a:lnTo>
                    <a:pt x="138" y="513"/>
                  </a:lnTo>
                  <a:lnTo>
                    <a:pt x="140" y="5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36" name="Freeform 201">
            <a:extLst>
              <a:ext uri="{FF2B5EF4-FFF2-40B4-BE49-F238E27FC236}">
                <a16:creationId xmlns:a16="http://schemas.microsoft.com/office/drawing/2014/main" id="{A9F55B0E-50CA-4297-829A-19A2A5730D51}"/>
              </a:ext>
            </a:extLst>
          </p:cNvPr>
          <p:cNvSpPr>
            <a:spLocks noChangeArrowheads="1"/>
          </p:cNvSpPr>
          <p:nvPr/>
        </p:nvSpPr>
        <p:spPr bwMode="auto">
          <a:xfrm>
            <a:off x="0" y="0"/>
            <a:ext cx="1649413" cy="909638"/>
          </a:xfrm>
          <a:custGeom>
            <a:avLst/>
            <a:gdLst>
              <a:gd name="T0" fmla="*/ 2147483646 w 2188"/>
              <a:gd name="T1" fmla="*/ 2147483646 h 1713"/>
              <a:gd name="T2" fmla="*/ 2147483646 w 2188"/>
              <a:gd name="T3" fmla="*/ 2147483646 h 1713"/>
              <a:gd name="T4" fmla="*/ 2147483646 w 2188"/>
              <a:gd name="T5" fmla="*/ 2147483646 h 1713"/>
              <a:gd name="T6" fmla="*/ 2147483646 w 2188"/>
              <a:gd name="T7" fmla="*/ 2147483646 h 1713"/>
              <a:gd name="T8" fmla="*/ 2147483646 w 2188"/>
              <a:gd name="T9" fmla="*/ 2147483646 h 1713"/>
              <a:gd name="T10" fmla="*/ 2147483646 w 2188"/>
              <a:gd name="T11" fmla="*/ 2147483646 h 1713"/>
              <a:gd name="T12" fmla="*/ 2147483646 w 2188"/>
              <a:gd name="T13" fmla="*/ 2147483646 h 1713"/>
              <a:gd name="T14" fmla="*/ 2147483646 w 2188"/>
              <a:gd name="T15" fmla="*/ 2147483646 h 1713"/>
              <a:gd name="T16" fmla="*/ 2147483646 w 2188"/>
              <a:gd name="T17" fmla="*/ 2147483646 h 1713"/>
              <a:gd name="T18" fmla="*/ 2147483646 w 2188"/>
              <a:gd name="T19" fmla="*/ 2147483646 h 1713"/>
              <a:gd name="T20" fmla="*/ 2147483646 w 2188"/>
              <a:gd name="T21" fmla="*/ 2147483646 h 1713"/>
              <a:gd name="T22" fmla="*/ 2147483646 w 2188"/>
              <a:gd name="T23" fmla="*/ 2147483646 h 1713"/>
              <a:gd name="T24" fmla="*/ 2147483646 w 2188"/>
              <a:gd name="T25" fmla="*/ 2147483646 h 1713"/>
              <a:gd name="T26" fmla="*/ 2147483646 w 2188"/>
              <a:gd name="T27" fmla="*/ 2147483646 h 1713"/>
              <a:gd name="T28" fmla="*/ 2147483646 w 2188"/>
              <a:gd name="T29" fmla="*/ 2147483646 h 1713"/>
              <a:gd name="T30" fmla="*/ 2147483646 w 2188"/>
              <a:gd name="T31" fmla="*/ 2147483646 h 1713"/>
              <a:gd name="T32" fmla="*/ 2147483646 w 2188"/>
              <a:gd name="T33" fmla="*/ 2147483646 h 1713"/>
              <a:gd name="T34" fmla="*/ 2147483646 w 2188"/>
              <a:gd name="T35" fmla="*/ 2147483646 h 1713"/>
              <a:gd name="T36" fmla="*/ 2147483646 w 2188"/>
              <a:gd name="T37" fmla="*/ 2147483646 h 1713"/>
              <a:gd name="T38" fmla="*/ 2147483646 w 2188"/>
              <a:gd name="T39" fmla="*/ 2147483646 h 1713"/>
              <a:gd name="T40" fmla="*/ 2147483646 w 2188"/>
              <a:gd name="T41" fmla="*/ 2147483646 h 1713"/>
              <a:gd name="T42" fmla="*/ 2147483646 w 2188"/>
              <a:gd name="T43" fmla="*/ 2147483646 h 1713"/>
              <a:gd name="T44" fmla="*/ 2147483646 w 2188"/>
              <a:gd name="T45" fmla="*/ 2147483646 h 1713"/>
              <a:gd name="T46" fmla="*/ 2147483646 w 2188"/>
              <a:gd name="T47" fmla="*/ 2147483646 h 1713"/>
              <a:gd name="T48" fmla="*/ 2147483646 w 2188"/>
              <a:gd name="T49" fmla="*/ 2147483646 h 1713"/>
              <a:gd name="T50" fmla="*/ 2147483646 w 2188"/>
              <a:gd name="T51" fmla="*/ 2147483646 h 1713"/>
              <a:gd name="T52" fmla="*/ 2147483646 w 2188"/>
              <a:gd name="T53" fmla="*/ 2147483646 h 1713"/>
              <a:gd name="T54" fmla="*/ 2147483646 w 2188"/>
              <a:gd name="T55" fmla="*/ 2147483646 h 1713"/>
              <a:gd name="T56" fmla="*/ 2147483646 w 2188"/>
              <a:gd name="T57" fmla="*/ 2147483646 h 1713"/>
              <a:gd name="T58" fmla="*/ 2147483646 w 2188"/>
              <a:gd name="T59" fmla="*/ 2147483646 h 1713"/>
              <a:gd name="T60" fmla="*/ 2147483646 w 2188"/>
              <a:gd name="T61" fmla="*/ 2147483646 h 1713"/>
              <a:gd name="T62" fmla="*/ 2147483646 w 2188"/>
              <a:gd name="T63" fmla="*/ 2147483646 h 1713"/>
              <a:gd name="T64" fmla="*/ 2147483646 w 2188"/>
              <a:gd name="T65" fmla="*/ 2147483646 h 1713"/>
              <a:gd name="T66" fmla="*/ 2147483646 w 2188"/>
              <a:gd name="T67" fmla="*/ 2147483646 h 1713"/>
              <a:gd name="T68" fmla="*/ 2147483646 w 2188"/>
              <a:gd name="T69" fmla="*/ 2147483646 h 1713"/>
              <a:gd name="T70" fmla="*/ 2147483646 w 2188"/>
              <a:gd name="T71" fmla="*/ 2147483646 h 1713"/>
              <a:gd name="T72" fmla="*/ 2147483646 w 2188"/>
              <a:gd name="T73" fmla="*/ 2147483646 h 1713"/>
              <a:gd name="T74" fmla="*/ 2147483646 w 2188"/>
              <a:gd name="T75" fmla="*/ 2147483646 h 1713"/>
              <a:gd name="T76" fmla="*/ 2147483646 w 2188"/>
              <a:gd name="T77" fmla="*/ 2147483646 h 1713"/>
              <a:gd name="T78" fmla="*/ 2147483646 w 2188"/>
              <a:gd name="T79" fmla="*/ 2147483646 h 1713"/>
              <a:gd name="T80" fmla="*/ 2147483646 w 2188"/>
              <a:gd name="T81" fmla="*/ 2147483646 h 1713"/>
              <a:gd name="T82" fmla="*/ 2147483646 w 2188"/>
              <a:gd name="T83" fmla="*/ 2147483646 h 1713"/>
              <a:gd name="T84" fmla="*/ 2147483646 w 2188"/>
              <a:gd name="T85" fmla="*/ 2147483646 h 1713"/>
              <a:gd name="T86" fmla="*/ 2147483646 w 2188"/>
              <a:gd name="T87" fmla="*/ 2147483646 h 1713"/>
              <a:gd name="T88" fmla="*/ 2147483646 w 2188"/>
              <a:gd name="T89" fmla="*/ 2147483646 h 1713"/>
              <a:gd name="T90" fmla="*/ 2147483646 w 2188"/>
              <a:gd name="T91" fmla="*/ 2147483646 h 1713"/>
              <a:gd name="T92" fmla="*/ 2147483646 w 2188"/>
              <a:gd name="T93" fmla="*/ 2147483646 h 1713"/>
              <a:gd name="T94" fmla="*/ 2147483646 w 2188"/>
              <a:gd name="T95" fmla="*/ 2147483646 h 1713"/>
              <a:gd name="T96" fmla="*/ 2147483646 w 2188"/>
              <a:gd name="T97" fmla="*/ 2147483646 h 1713"/>
              <a:gd name="T98" fmla="*/ 2147483646 w 2188"/>
              <a:gd name="T99" fmla="*/ 2147483646 h 1713"/>
              <a:gd name="T100" fmla="*/ 2147483646 w 2188"/>
              <a:gd name="T101" fmla="*/ 2147483646 h 1713"/>
              <a:gd name="T102" fmla="*/ 2147483646 w 2188"/>
              <a:gd name="T103" fmla="*/ 2147483646 h 1713"/>
              <a:gd name="T104" fmla="*/ 2147483646 w 2188"/>
              <a:gd name="T105" fmla="*/ 2147483646 h 1713"/>
              <a:gd name="T106" fmla="*/ 2147483646 w 2188"/>
              <a:gd name="T107" fmla="*/ 2147483646 h 1713"/>
              <a:gd name="T108" fmla="*/ 2147483646 w 2188"/>
              <a:gd name="T109" fmla="*/ 2147483646 h 1713"/>
              <a:gd name="T110" fmla="*/ 2147483646 w 2188"/>
              <a:gd name="T111" fmla="*/ 2147483646 h 1713"/>
              <a:gd name="T112" fmla="*/ 2147483646 w 2188"/>
              <a:gd name="T113" fmla="*/ 2147483646 h 1713"/>
              <a:gd name="T114" fmla="*/ 0 w 2188"/>
              <a:gd name="T115" fmla="*/ 2147483646 h 17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188" h="1713">
                <a:moveTo>
                  <a:pt x="2188" y="1713"/>
                </a:moveTo>
                <a:lnTo>
                  <a:pt x="2188" y="1568"/>
                </a:lnTo>
                <a:lnTo>
                  <a:pt x="2178" y="1568"/>
                </a:lnTo>
                <a:lnTo>
                  <a:pt x="2165" y="1563"/>
                </a:lnTo>
                <a:lnTo>
                  <a:pt x="2149" y="1555"/>
                </a:lnTo>
                <a:lnTo>
                  <a:pt x="2129" y="1544"/>
                </a:lnTo>
                <a:lnTo>
                  <a:pt x="2107" y="1530"/>
                </a:lnTo>
                <a:lnTo>
                  <a:pt x="2083" y="1514"/>
                </a:lnTo>
                <a:lnTo>
                  <a:pt x="2057" y="1495"/>
                </a:lnTo>
                <a:lnTo>
                  <a:pt x="2029" y="1475"/>
                </a:lnTo>
                <a:lnTo>
                  <a:pt x="1999" y="1454"/>
                </a:lnTo>
                <a:lnTo>
                  <a:pt x="1968" y="1431"/>
                </a:lnTo>
                <a:lnTo>
                  <a:pt x="1937" y="1409"/>
                </a:lnTo>
                <a:lnTo>
                  <a:pt x="1905" y="1386"/>
                </a:lnTo>
                <a:lnTo>
                  <a:pt x="1872" y="1363"/>
                </a:lnTo>
                <a:lnTo>
                  <a:pt x="1839" y="1340"/>
                </a:lnTo>
                <a:lnTo>
                  <a:pt x="1808" y="1319"/>
                </a:lnTo>
                <a:lnTo>
                  <a:pt x="1776" y="1298"/>
                </a:lnTo>
                <a:lnTo>
                  <a:pt x="1763" y="1291"/>
                </a:lnTo>
                <a:lnTo>
                  <a:pt x="1749" y="1286"/>
                </a:lnTo>
                <a:lnTo>
                  <a:pt x="1734" y="1281"/>
                </a:lnTo>
                <a:lnTo>
                  <a:pt x="1720" y="1278"/>
                </a:lnTo>
                <a:lnTo>
                  <a:pt x="1705" y="1275"/>
                </a:lnTo>
                <a:lnTo>
                  <a:pt x="1690" y="1273"/>
                </a:lnTo>
                <a:lnTo>
                  <a:pt x="1675" y="1271"/>
                </a:lnTo>
                <a:lnTo>
                  <a:pt x="1660" y="1270"/>
                </a:lnTo>
                <a:lnTo>
                  <a:pt x="1646" y="1267"/>
                </a:lnTo>
                <a:lnTo>
                  <a:pt x="1633" y="1265"/>
                </a:lnTo>
                <a:lnTo>
                  <a:pt x="1620" y="1263"/>
                </a:lnTo>
                <a:lnTo>
                  <a:pt x="1608" y="1258"/>
                </a:lnTo>
                <a:lnTo>
                  <a:pt x="1597" y="1253"/>
                </a:lnTo>
                <a:lnTo>
                  <a:pt x="1588" y="1246"/>
                </a:lnTo>
                <a:lnTo>
                  <a:pt x="1578" y="1240"/>
                </a:lnTo>
                <a:lnTo>
                  <a:pt x="1572" y="1229"/>
                </a:lnTo>
                <a:lnTo>
                  <a:pt x="1559" y="1208"/>
                </a:lnTo>
                <a:lnTo>
                  <a:pt x="1546" y="1188"/>
                </a:lnTo>
                <a:lnTo>
                  <a:pt x="1534" y="1168"/>
                </a:lnTo>
                <a:lnTo>
                  <a:pt x="1521" y="1150"/>
                </a:lnTo>
                <a:lnTo>
                  <a:pt x="1507" y="1131"/>
                </a:lnTo>
                <a:lnTo>
                  <a:pt x="1494" y="1114"/>
                </a:lnTo>
                <a:lnTo>
                  <a:pt x="1481" y="1097"/>
                </a:lnTo>
                <a:lnTo>
                  <a:pt x="1467" y="1082"/>
                </a:lnTo>
                <a:lnTo>
                  <a:pt x="1453" y="1068"/>
                </a:lnTo>
                <a:lnTo>
                  <a:pt x="1438" y="1055"/>
                </a:lnTo>
                <a:lnTo>
                  <a:pt x="1424" y="1044"/>
                </a:lnTo>
                <a:lnTo>
                  <a:pt x="1409" y="1035"/>
                </a:lnTo>
                <a:lnTo>
                  <a:pt x="1394" y="1026"/>
                </a:lnTo>
                <a:lnTo>
                  <a:pt x="1379" y="1020"/>
                </a:lnTo>
                <a:lnTo>
                  <a:pt x="1363" y="1016"/>
                </a:lnTo>
                <a:lnTo>
                  <a:pt x="1347" y="1014"/>
                </a:lnTo>
                <a:lnTo>
                  <a:pt x="1331" y="1009"/>
                </a:lnTo>
                <a:lnTo>
                  <a:pt x="1317" y="1000"/>
                </a:lnTo>
                <a:lnTo>
                  <a:pt x="1304" y="987"/>
                </a:lnTo>
                <a:lnTo>
                  <a:pt x="1294" y="972"/>
                </a:lnTo>
                <a:lnTo>
                  <a:pt x="1282" y="957"/>
                </a:lnTo>
                <a:lnTo>
                  <a:pt x="1273" y="942"/>
                </a:lnTo>
                <a:lnTo>
                  <a:pt x="1263" y="930"/>
                </a:lnTo>
                <a:lnTo>
                  <a:pt x="1254" y="922"/>
                </a:lnTo>
                <a:lnTo>
                  <a:pt x="1247" y="916"/>
                </a:lnTo>
                <a:lnTo>
                  <a:pt x="1242" y="907"/>
                </a:lnTo>
                <a:lnTo>
                  <a:pt x="1237" y="896"/>
                </a:lnTo>
                <a:lnTo>
                  <a:pt x="1234" y="885"/>
                </a:lnTo>
                <a:lnTo>
                  <a:pt x="1231" y="874"/>
                </a:lnTo>
                <a:lnTo>
                  <a:pt x="1228" y="864"/>
                </a:lnTo>
                <a:lnTo>
                  <a:pt x="1224" y="856"/>
                </a:lnTo>
                <a:lnTo>
                  <a:pt x="1219" y="851"/>
                </a:lnTo>
                <a:lnTo>
                  <a:pt x="1214" y="848"/>
                </a:lnTo>
                <a:lnTo>
                  <a:pt x="1210" y="843"/>
                </a:lnTo>
                <a:lnTo>
                  <a:pt x="1204" y="838"/>
                </a:lnTo>
                <a:lnTo>
                  <a:pt x="1199" y="832"/>
                </a:lnTo>
                <a:lnTo>
                  <a:pt x="1195" y="826"/>
                </a:lnTo>
                <a:lnTo>
                  <a:pt x="1191" y="821"/>
                </a:lnTo>
                <a:lnTo>
                  <a:pt x="1188" y="817"/>
                </a:lnTo>
                <a:lnTo>
                  <a:pt x="1184" y="815"/>
                </a:lnTo>
                <a:lnTo>
                  <a:pt x="1166" y="803"/>
                </a:lnTo>
                <a:lnTo>
                  <a:pt x="1152" y="786"/>
                </a:lnTo>
                <a:lnTo>
                  <a:pt x="1141" y="764"/>
                </a:lnTo>
                <a:lnTo>
                  <a:pt x="1130" y="739"/>
                </a:lnTo>
                <a:lnTo>
                  <a:pt x="1120" y="713"/>
                </a:lnTo>
                <a:lnTo>
                  <a:pt x="1108" y="688"/>
                </a:lnTo>
                <a:lnTo>
                  <a:pt x="1093" y="667"/>
                </a:lnTo>
                <a:lnTo>
                  <a:pt x="1075" y="651"/>
                </a:lnTo>
                <a:lnTo>
                  <a:pt x="1070" y="649"/>
                </a:lnTo>
                <a:lnTo>
                  <a:pt x="1065" y="644"/>
                </a:lnTo>
                <a:lnTo>
                  <a:pt x="1057" y="639"/>
                </a:lnTo>
                <a:lnTo>
                  <a:pt x="1047" y="635"/>
                </a:lnTo>
                <a:lnTo>
                  <a:pt x="1037" y="629"/>
                </a:lnTo>
                <a:lnTo>
                  <a:pt x="1027" y="624"/>
                </a:lnTo>
                <a:lnTo>
                  <a:pt x="1016" y="621"/>
                </a:lnTo>
                <a:lnTo>
                  <a:pt x="1007" y="618"/>
                </a:lnTo>
                <a:lnTo>
                  <a:pt x="1000" y="614"/>
                </a:lnTo>
                <a:lnTo>
                  <a:pt x="990" y="609"/>
                </a:lnTo>
                <a:lnTo>
                  <a:pt x="978" y="603"/>
                </a:lnTo>
                <a:lnTo>
                  <a:pt x="964" y="595"/>
                </a:lnTo>
                <a:lnTo>
                  <a:pt x="949" y="588"/>
                </a:lnTo>
                <a:lnTo>
                  <a:pt x="933" y="582"/>
                </a:lnTo>
                <a:lnTo>
                  <a:pt x="917" y="577"/>
                </a:lnTo>
                <a:lnTo>
                  <a:pt x="902" y="575"/>
                </a:lnTo>
                <a:lnTo>
                  <a:pt x="899" y="574"/>
                </a:lnTo>
                <a:lnTo>
                  <a:pt x="894" y="570"/>
                </a:lnTo>
                <a:lnTo>
                  <a:pt x="891" y="565"/>
                </a:lnTo>
                <a:lnTo>
                  <a:pt x="885" y="559"/>
                </a:lnTo>
                <a:lnTo>
                  <a:pt x="879" y="552"/>
                </a:lnTo>
                <a:lnTo>
                  <a:pt x="871" y="544"/>
                </a:lnTo>
                <a:lnTo>
                  <a:pt x="862" y="538"/>
                </a:lnTo>
                <a:lnTo>
                  <a:pt x="849" y="532"/>
                </a:lnTo>
                <a:lnTo>
                  <a:pt x="846" y="525"/>
                </a:lnTo>
                <a:lnTo>
                  <a:pt x="842" y="512"/>
                </a:lnTo>
                <a:lnTo>
                  <a:pt x="839" y="492"/>
                </a:lnTo>
                <a:lnTo>
                  <a:pt x="835" y="474"/>
                </a:lnTo>
                <a:lnTo>
                  <a:pt x="832" y="469"/>
                </a:lnTo>
                <a:lnTo>
                  <a:pt x="825" y="464"/>
                </a:lnTo>
                <a:lnTo>
                  <a:pt x="818" y="460"/>
                </a:lnTo>
                <a:lnTo>
                  <a:pt x="811" y="457"/>
                </a:lnTo>
                <a:lnTo>
                  <a:pt x="798" y="442"/>
                </a:lnTo>
                <a:lnTo>
                  <a:pt x="792" y="416"/>
                </a:lnTo>
                <a:lnTo>
                  <a:pt x="787" y="391"/>
                </a:lnTo>
                <a:lnTo>
                  <a:pt x="778" y="377"/>
                </a:lnTo>
                <a:lnTo>
                  <a:pt x="762" y="369"/>
                </a:lnTo>
                <a:lnTo>
                  <a:pt x="743" y="356"/>
                </a:lnTo>
                <a:lnTo>
                  <a:pt x="721" y="340"/>
                </a:lnTo>
                <a:lnTo>
                  <a:pt x="698" y="323"/>
                </a:lnTo>
                <a:lnTo>
                  <a:pt x="674" y="305"/>
                </a:lnTo>
                <a:lnTo>
                  <a:pt x="651" y="290"/>
                </a:lnTo>
                <a:lnTo>
                  <a:pt x="629" y="278"/>
                </a:lnTo>
                <a:lnTo>
                  <a:pt x="611" y="271"/>
                </a:lnTo>
                <a:lnTo>
                  <a:pt x="605" y="266"/>
                </a:lnTo>
                <a:lnTo>
                  <a:pt x="597" y="257"/>
                </a:lnTo>
                <a:lnTo>
                  <a:pt x="588" y="244"/>
                </a:lnTo>
                <a:lnTo>
                  <a:pt x="578" y="229"/>
                </a:lnTo>
                <a:lnTo>
                  <a:pt x="569" y="216"/>
                </a:lnTo>
                <a:lnTo>
                  <a:pt x="561" y="203"/>
                </a:lnTo>
                <a:lnTo>
                  <a:pt x="554" y="194"/>
                </a:lnTo>
                <a:lnTo>
                  <a:pt x="550" y="190"/>
                </a:lnTo>
                <a:lnTo>
                  <a:pt x="539" y="187"/>
                </a:lnTo>
                <a:lnTo>
                  <a:pt x="528" y="181"/>
                </a:lnTo>
                <a:lnTo>
                  <a:pt x="516" y="174"/>
                </a:lnTo>
                <a:lnTo>
                  <a:pt x="505" y="165"/>
                </a:lnTo>
                <a:lnTo>
                  <a:pt x="494" y="157"/>
                </a:lnTo>
                <a:lnTo>
                  <a:pt x="484" y="150"/>
                </a:lnTo>
                <a:lnTo>
                  <a:pt x="477" y="144"/>
                </a:lnTo>
                <a:lnTo>
                  <a:pt x="471" y="142"/>
                </a:lnTo>
                <a:lnTo>
                  <a:pt x="448" y="138"/>
                </a:lnTo>
                <a:lnTo>
                  <a:pt x="429" y="133"/>
                </a:lnTo>
                <a:lnTo>
                  <a:pt x="410" y="127"/>
                </a:lnTo>
                <a:lnTo>
                  <a:pt x="395" y="120"/>
                </a:lnTo>
                <a:lnTo>
                  <a:pt x="383" y="114"/>
                </a:lnTo>
                <a:lnTo>
                  <a:pt x="371" y="107"/>
                </a:lnTo>
                <a:lnTo>
                  <a:pt x="362" y="103"/>
                </a:lnTo>
                <a:lnTo>
                  <a:pt x="353" y="100"/>
                </a:lnTo>
                <a:lnTo>
                  <a:pt x="330" y="93"/>
                </a:lnTo>
                <a:lnTo>
                  <a:pt x="306" y="84"/>
                </a:lnTo>
                <a:lnTo>
                  <a:pt x="285" y="73"/>
                </a:lnTo>
                <a:lnTo>
                  <a:pt x="263" y="61"/>
                </a:lnTo>
                <a:lnTo>
                  <a:pt x="242" y="51"/>
                </a:lnTo>
                <a:lnTo>
                  <a:pt x="222" y="42"/>
                </a:lnTo>
                <a:lnTo>
                  <a:pt x="205" y="35"/>
                </a:lnTo>
                <a:lnTo>
                  <a:pt x="191" y="32"/>
                </a:lnTo>
                <a:lnTo>
                  <a:pt x="180" y="32"/>
                </a:lnTo>
                <a:lnTo>
                  <a:pt x="167" y="32"/>
                </a:lnTo>
                <a:lnTo>
                  <a:pt x="153" y="32"/>
                </a:lnTo>
                <a:lnTo>
                  <a:pt x="139" y="31"/>
                </a:lnTo>
                <a:lnTo>
                  <a:pt x="126" y="30"/>
                </a:lnTo>
                <a:lnTo>
                  <a:pt x="113" y="29"/>
                </a:lnTo>
                <a:lnTo>
                  <a:pt x="101" y="27"/>
                </a:lnTo>
                <a:lnTo>
                  <a:pt x="91" y="24"/>
                </a:lnTo>
                <a:lnTo>
                  <a:pt x="78" y="20"/>
                </a:lnTo>
                <a:lnTo>
                  <a:pt x="65" y="15"/>
                </a:lnTo>
                <a:lnTo>
                  <a:pt x="52" y="11"/>
                </a:lnTo>
                <a:lnTo>
                  <a:pt x="39" y="6"/>
                </a:lnTo>
                <a:lnTo>
                  <a:pt x="28" y="2"/>
                </a:lnTo>
                <a:lnTo>
                  <a:pt x="16" y="0"/>
                </a:lnTo>
                <a:lnTo>
                  <a:pt x="7" y="0"/>
                </a:lnTo>
                <a:lnTo>
                  <a:pt x="0" y="2"/>
                </a:lnTo>
                <a:lnTo>
                  <a:pt x="0" y="1713"/>
                </a:lnTo>
                <a:lnTo>
                  <a:pt x="2188" y="1713"/>
                </a:lnTo>
                <a:close/>
              </a:path>
            </a:pathLst>
          </a:custGeom>
          <a:solidFill>
            <a:srgbClr val="995933">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398769530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spd="med">
    <p:zoom/>
  </p:transition>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png"/><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pages.cs.wisc.edu/~remzi/OSTEP/"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9">
            <a:extLst>
              <a:ext uri="{FF2B5EF4-FFF2-40B4-BE49-F238E27FC236}">
                <a16:creationId xmlns:a16="http://schemas.microsoft.com/office/drawing/2014/main" id="{71E64134-DE92-45C4-ADCA-6B88F793A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818" t="8267" r="24023" b="8614"/>
          <a:stretch>
            <a:fillRect/>
          </a:stretch>
        </p:blipFill>
        <p:spPr bwMode="auto">
          <a:xfrm>
            <a:off x="7613650" y="166688"/>
            <a:ext cx="115252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Box 8">
            <a:extLst>
              <a:ext uri="{FF2B5EF4-FFF2-40B4-BE49-F238E27FC236}">
                <a16:creationId xmlns:a16="http://schemas.microsoft.com/office/drawing/2014/main" id="{3D2DE5D5-E662-401D-B477-CA4EB77C7B86}"/>
              </a:ext>
            </a:extLst>
          </p:cNvPr>
          <p:cNvSpPr txBox="1">
            <a:spLocks noChangeArrowheads="1"/>
          </p:cNvSpPr>
          <p:nvPr/>
        </p:nvSpPr>
        <p:spPr bwMode="auto">
          <a:xfrm>
            <a:off x="4354513" y="3275013"/>
            <a:ext cx="4337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100000"/>
              <a:buFont typeface="Wingdings" panose="05000000000000000000" pitchFamily="2" charset="2"/>
              <a:buNone/>
              <a:tabLst/>
              <a:defRPr/>
            </a:pPr>
            <a:r>
              <a:rPr kumimoji="0" lang="zh-CN" altLang="en-US" sz="3600" b="1" i="0" u="none" strike="noStrike" kern="1200" cap="none" spc="0" normalizeH="0" baseline="0" noProof="0" dirty="0">
                <a:ln>
                  <a:noFill/>
                </a:ln>
                <a:solidFill>
                  <a:srgbClr val="FF9900"/>
                </a:solidFill>
                <a:effectLst/>
                <a:uLnTx/>
                <a:uFillTx/>
                <a:latin typeface="Times New Roman" panose="02020603050405020304" pitchFamily="18" charset="0"/>
                <a:ea typeface="黑体" panose="02010609060101010101" pitchFamily="49" charset="-122"/>
                <a:cs typeface="+mn-cs"/>
              </a:rPr>
              <a:t>操作系统</a:t>
            </a:r>
          </a:p>
        </p:txBody>
      </p:sp>
      <p:sp>
        <p:nvSpPr>
          <p:cNvPr id="4100" name="TextBox 1">
            <a:extLst>
              <a:ext uri="{FF2B5EF4-FFF2-40B4-BE49-F238E27FC236}">
                <a16:creationId xmlns:a16="http://schemas.microsoft.com/office/drawing/2014/main" id="{5507525B-4887-4430-8C73-11CA156EDCA9}"/>
              </a:ext>
            </a:extLst>
          </p:cNvPr>
          <p:cNvSpPr txBox="1">
            <a:spLocks noChangeArrowheads="1"/>
          </p:cNvSpPr>
          <p:nvPr/>
        </p:nvSpPr>
        <p:spPr bwMode="auto">
          <a:xfrm>
            <a:off x="4464050" y="4786313"/>
            <a:ext cx="3903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ahoma" panose="020B0604030504040204" pitchFamily="34" charset="0"/>
                <a:ea typeface="宋体" panose="02010600030101010101" pitchFamily="2" charset="-122"/>
              </a:defRPr>
            </a:lvl1pPr>
            <a:lvl2pPr marL="742950" indent="-285750">
              <a:defRPr sz="2800">
                <a:solidFill>
                  <a:schemeClr val="tx1"/>
                </a:solidFill>
                <a:latin typeface="Tahoma" panose="020B0604030504040204" pitchFamily="34" charset="0"/>
                <a:ea typeface="宋体" panose="02010600030101010101" pitchFamily="2" charset="-122"/>
              </a:defRPr>
            </a:lvl2pPr>
            <a:lvl3pPr marL="1143000" indent="-228600">
              <a:defRPr sz="2800">
                <a:solidFill>
                  <a:schemeClr val="tx1"/>
                </a:solidFill>
                <a:latin typeface="Tahoma" panose="020B0604030504040204" pitchFamily="34" charset="0"/>
                <a:ea typeface="宋体" panose="02010600030101010101" pitchFamily="2" charset="-122"/>
              </a:defRPr>
            </a:lvl3pPr>
            <a:lvl4pPr marL="1600200" indent="-228600">
              <a:defRPr sz="2800">
                <a:solidFill>
                  <a:schemeClr val="tx1"/>
                </a:solidFill>
                <a:latin typeface="Tahoma" panose="020B0604030504040204" pitchFamily="34" charset="0"/>
                <a:ea typeface="宋体" panose="02010600030101010101" pitchFamily="2" charset="-122"/>
              </a:defRPr>
            </a:lvl4pPr>
            <a:lvl5pPr marL="2057400" indent="-228600">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华文彩云" panose="02010800040101010101" pitchFamily="2" charset="-122"/>
                <a:ea typeface="华文彩云" panose="02010800040101010101" pitchFamily="2" charset="-122"/>
                <a:cs typeface="+mn-cs"/>
              </a:rPr>
              <a:t>主讲教师：蔡朝晖</a:t>
            </a:r>
          </a:p>
        </p:txBody>
      </p:sp>
      <p:graphicFrame>
        <p:nvGraphicFramePr>
          <p:cNvPr id="4102" name="Object 29">
            <a:extLst>
              <a:ext uri="{FF2B5EF4-FFF2-40B4-BE49-F238E27FC236}">
                <a16:creationId xmlns:a16="http://schemas.microsoft.com/office/drawing/2014/main" id="{CFE2291E-9AC7-41C2-8D72-F3CABAE0618F}"/>
              </a:ext>
            </a:extLst>
          </p:cNvPr>
          <p:cNvGraphicFramePr>
            <a:graphicFrameLocks noChangeAspect="1"/>
          </p:cNvGraphicFramePr>
          <p:nvPr/>
        </p:nvGraphicFramePr>
        <p:xfrm>
          <a:off x="107950" y="5792788"/>
          <a:ext cx="3429000" cy="828675"/>
        </p:xfrm>
        <a:graphic>
          <a:graphicData uri="http://schemas.openxmlformats.org/presentationml/2006/ole">
            <mc:AlternateContent xmlns:mc="http://schemas.openxmlformats.org/markup-compatibility/2006">
              <mc:Choice xmlns:v="urn:schemas-microsoft-com:vml" Requires="v">
                <p:oleObj r:id="rId3" imgW="3428571" imgH="828791" progId="MSPhotoEd.3">
                  <p:embed/>
                </p:oleObj>
              </mc:Choice>
              <mc:Fallback>
                <p:oleObj r:id="rId3" imgW="3428571" imgH="828791" progId="MSPhotoEd.3">
                  <p:embed/>
                  <p:pic>
                    <p:nvPicPr>
                      <p:cNvPr id="4102" name="Object 29">
                        <a:extLst>
                          <a:ext uri="{FF2B5EF4-FFF2-40B4-BE49-F238E27FC236}">
                            <a16:creationId xmlns:a16="http://schemas.microsoft.com/office/drawing/2014/main" id="{CFE2291E-9AC7-41C2-8D72-F3CABAE06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5792788"/>
                        <a:ext cx="3429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4103" name="Picture 9">
            <a:extLst>
              <a:ext uri="{FF2B5EF4-FFF2-40B4-BE49-F238E27FC236}">
                <a16:creationId xmlns:a16="http://schemas.microsoft.com/office/drawing/2014/main" id="{C7E8822B-A4B1-417A-8F27-84A97D283C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750" y="5791200"/>
            <a:ext cx="12414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文本框 21">
            <a:extLst>
              <a:ext uri="{FF2B5EF4-FFF2-40B4-BE49-F238E27FC236}">
                <a16:creationId xmlns:a16="http://schemas.microsoft.com/office/drawing/2014/main" id="{D706EF8D-B0E8-4B07-B691-66315C4376C7}"/>
              </a:ext>
            </a:extLst>
          </p:cNvPr>
          <p:cNvSpPr txBox="1">
            <a:spLocks noChangeArrowheads="1"/>
          </p:cNvSpPr>
          <p:nvPr/>
        </p:nvSpPr>
        <p:spPr bwMode="auto">
          <a:xfrm>
            <a:off x="4572000" y="1546225"/>
            <a:ext cx="39036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ahoma" panose="020B0604030504040204" pitchFamily="34" charset="0"/>
                <a:ea typeface="宋体" panose="02010600030101010101" pitchFamily="2" charset="-122"/>
              </a:defRPr>
            </a:lvl1pPr>
            <a:lvl2pPr marL="742950" indent="-285750">
              <a:defRPr sz="2800">
                <a:solidFill>
                  <a:schemeClr val="tx1"/>
                </a:solidFill>
                <a:latin typeface="Tahoma" panose="020B0604030504040204" pitchFamily="34" charset="0"/>
                <a:ea typeface="宋体" panose="02010600030101010101" pitchFamily="2" charset="-122"/>
              </a:defRPr>
            </a:lvl2pPr>
            <a:lvl3pPr marL="1143000" indent="-228600">
              <a:defRPr sz="2800">
                <a:solidFill>
                  <a:schemeClr val="tx1"/>
                </a:solidFill>
                <a:latin typeface="Tahoma" panose="020B0604030504040204" pitchFamily="34" charset="0"/>
                <a:ea typeface="宋体" panose="02010600030101010101" pitchFamily="2" charset="-122"/>
              </a:defRPr>
            </a:lvl3pPr>
            <a:lvl4pPr marL="1600200" indent="-228600">
              <a:defRPr sz="2800">
                <a:solidFill>
                  <a:schemeClr val="tx1"/>
                </a:solidFill>
                <a:latin typeface="Tahoma" panose="020B0604030504040204" pitchFamily="34" charset="0"/>
                <a:ea typeface="宋体" panose="02010600030101010101" pitchFamily="2" charset="-122"/>
              </a:defRPr>
            </a:lvl4pPr>
            <a:lvl5pPr marL="2057400" indent="-228600">
              <a:defRPr sz="28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Pct val="100000"/>
              <a:buFontTx/>
              <a:buNone/>
              <a:tabLst/>
              <a:defRPr/>
            </a:pPr>
            <a:r>
              <a:rPr kumimoji="0" lang="zh-CN" altLang="en-US" sz="3200" b="1" i="0" u="none" strike="noStrike" kern="1200" cap="none" spc="0" normalizeH="0" baseline="0" noProof="0" dirty="0">
                <a:ln>
                  <a:noFill/>
                </a:ln>
                <a:solidFill>
                  <a:srgbClr val="002060"/>
                </a:solidFill>
                <a:effectLst/>
                <a:uLnTx/>
                <a:uFillTx/>
                <a:latin typeface="华文行楷" panose="02010800040101010101" pitchFamily="2" charset="-122"/>
                <a:ea typeface="华文行楷" panose="02010800040101010101" pitchFamily="2" charset="-122"/>
                <a:cs typeface="+mn-cs"/>
              </a:rPr>
              <a:t>武汉大学计算机学院</a:t>
            </a:r>
            <a:endParaRPr kumimoji="0" lang="en-US" altLang="zh-CN" sz="3200" b="1" i="0" u="none" strike="noStrike" kern="1200" cap="none" spc="0" normalizeH="0" baseline="0" noProof="0" dirty="0">
              <a:ln>
                <a:noFill/>
              </a:ln>
              <a:solidFill>
                <a:srgbClr val="002060"/>
              </a:solidFill>
              <a:effectLst/>
              <a:uLnTx/>
              <a:uFillTx/>
              <a:latin typeface="华文行楷" panose="02010800040101010101" pitchFamily="2" charset="-122"/>
              <a:ea typeface="华文行楷" panose="0201080004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Pct val="100000"/>
              <a:buFontTx/>
              <a:buNone/>
              <a:tabLst/>
              <a:defRPr/>
            </a:pPr>
            <a:r>
              <a:rPr kumimoji="0" lang="zh-CN" altLang="en-US" sz="24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rPr>
              <a:t>计算机科学与技术系</a:t>
            </a:r>
            <a:endParaRPr kumimoji="0" lang="en-US" altLang="zh-CN" sz="2400" b="1" i="0" u="none" strike="noStrike" kern="1200" cap="none" spc="0" normalizeH="0" baseline="0" noProof="0" dirty="0">
              <a:ln>
                <a:noFill/>
              </a:ln>
              <a:solidFill>
                <a:srgbClr val="000000"/>
              </a:solidFill>
              <a:effectLst/>
              <a:uLnTx/>
              <a:uFillTx/>
              <a:latin typeface="华文新魏" panose="02010800040101010101" pitchFamily="2" charset="-122"/>
              <a:ea typeface="华文新魏" panose="02010800040101010101" pitchFamily="2" charset="-122"/>
              <a:cs typeface="+mn-cs"/>
            </a:endParaRPr>
          </a:p>
        </p:txBody>
      </p:sp>
      <p:pic>
        <p:nvPicPr>
          <p:cNvPr id="4105" name="Picture 32">
            <a:extLst>
              <a:ext uri="{FF2B5EF4-FFF2-40B4-BE49-F238E27FC236}">
                <a16:creationId xmlns:a16="http://schemas.microsoft.com/office/drawing/2014/main" id="{311702CA-FD68-49C8-8870-14C340F557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636838"/>
            <a:ext cx="3429000"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2DBFE1D-0FBC-E89F-43A3-243CA7903022}"/>
              </a:ext>
            </a:extLst>
          </p:cNvPr>
          <p:cNvPicPr>
            <a:picLocks noChangeAspect="1"/>
          </p:cNvPicPr>
          <p:nvPr/>
        </p:nvPicPr>
        <p:blipFill rotWithShape="1">
          <a:blip r:embed="rId2"/>
          <a:srcRect l="-1" r="59236"/>
          <a:stretch/>
        </p:blipFill>
        <p:spPr>
          <a:xfrm>
            <a:off x="575555" y="1412776"/>
            <a:ext cx="4078571" cy="2595712"/>
          </a:xfrm>
          <a:prstGeom prst="rect">
            <a:avLst/>
          </a:prstGeom>
        </p:spPr>
      </p:pic>
      <p:sp>
        <p:nvSpPr>
          <p:cNvPr id="6" name="标题 5">
            <a:extLst>
              <a:ext uri="{FF2B5EF4-FFF2-40B4-BE49-F238E27FC236}">
                <a16:creationId xmlns:a16="http://schemas.microsoft.com/office/drawing/2014/main" id="{06818E0F-00D2-5ADC-0646-A925A08CA11D}"/>
              </a:ext>
            </a:extLst>
          </p:cNvPr>
          <p:cNvSpPr>
            <a:spLocks noGrp="1"/>
          </p:cNvSpPr>
          <p:nvPr>
            <p:ph type="title"/>
          </p:nvPr>
        </p:nvSpPr>
        <p:spPr/>
        <p:txBody>
          <a:bodyPr/>
          <a:lstStyle/>
          <a:p>
            <a:r>
              <a:rPr lang="zh-CN" altLang="en-US" dirty="0"/>
              <a:t>从</a:t>
            </a:r>
            <a:r>
              <a:rPr lang="en-US" altLang="zh-CN" dirty="0"/>
              <a:t>hello</a:t>
            </a:r>
            <a:r>
              <a:rPr lang="zh-CN" altLang="en-US" dirty="0"/>
              <a:t> </a:t>
            </a:r>
            <a:r>
              <a:rPr lang="en-US" altLang="zh-CN" dirty="0"/>
              <a:t>world</a:t>
            </a:r>
            <a:r>
              <a:rPr lang="zh-CN" altLang="en-US" dirty="0"/>
              <a:t>说起</a:t>
            </a:r>
          </a:p>
        </p:txBody>
      </p:sp>
      <p:pic>
        <p:nvPicPr>
          <p:cNvPr id="7" name="图片 6">
            <a:extLst>
              <a:ext uri="{FF2B5EF4-FFF2-40B4-BE49-F238E27FC236}">
                <a16:creationId xmlns:a16="http://schemas.microsoft.com/office/drawing/2014/main" id="{134DB499-4D9E-ECCE-EC62-8A95E0224488}"/>
              </a:ext>
            </a:extLst>
          </p:cNvPr>
          <p:cNvPicPr>
            <a:picLocks noChangeAspect="1"/>
          </p:cNvPicPr>
          <p:nvPr/>
        </p:nvPicPr>
        <p:blipFill rotWithShape="1">
          <a:blip r:embed="rId3"/>
          <a:srcRect r="53461"/>
          <a:stretch/>
        </p:blipFill>
        <p:spPr>
          <a:xfrm>
            <a:off x="4735263" y="1412776"/>
            <a:ext cx="4082140" cy="3924436"/>
          </a:xfrm>
          <a:prstGeom prst="rect">
            <a:avLst/>
          </a:prstGeom>
        </p:spPr>
      </p:pic>
      <p:sp>
        <p:nvSpPr>
          <p:cNvPr id="2" name="灯片编号占位符 1">
            <a:extLst>
              <a:ext uri="{FF2B5EF4-FFF2-40B4-BE49-F238E27FC236}">
                <a16:creationId xmlns:a16="http://schemas.microsoft.com/office/drawing/2014/main" id="{1E89F76E-363B-1336-A96F-09D92A0C4928}"/>
              </a:ext>
            </a:extLst>
          </p:cNvPr>
          <p:cNvSpPr>
            <a:spLocks noGrp="1"/>
          </p:cNvSpPr>
          <p:nvPr>
            <p:ph type="sldNum" sz="quarter" idx="12"/>
          </p:nvPr>
        </p:nvSpPr>
        <p:spPr/>
        <p:txBody>
          <a:bodyPr/>
          <a:lstStyle/>
          <a:p>
            <a:fld id="{4093CC90-4002-504C-BD88-C9A1D374048E}" type="slidenum">
              <a:rPr lang="zh-CN" altLang="en-US" smtClean="0"/>
              <a:pPr/>
              <a:t>10</a:t>
            </a:fld>
            <a:endParaRPr lang="zh-CN" altLang="en-US" dirty="0"/>
          </a:p>
        </p:txBody>
      </p:sp>
      <p:sp>
        <p:nvSpPr>
          <p:cNvPr id="3" name="文本框 2">
            <a:extLst>
              <a:ext uri="{FF2B5EF4-FFF2-40B4-BE49-F238E27FC236}">
                <a16:creationId xmlns:a16="http://schemas.microsoft.com/office/drawing/2014/main" id="{C5C01776-F9EF-E884-8463-F7F692899121}"/>
              </a:ext>
            </a:extLst>
          </p:cNvPr>
          <p:cNvSpPr txBox="1"/>
          <p:nvPr/>
        </p:nvSpPr>
        <p:spPr>
          <a:xfrm>
            <a:off x="899592" y="4545124"/>
            <a:ext cx="3692275" cy="501740"/>
          </a:xfrm>
          <a:prstGeom prst="rect">
            <a:avLst/>
          </a:prstGeom>
          <a:noFill/>
        </p:spPr>
        <p:txBody>
          <a:bodyPr wrap="square" rtlCol="0">
            <a:spAutoFit/>
          </a:bodyPr>
          <a:lstStyle/>
          <a:p>
            <a:pPr>
              <a:lnSpc>
                <a:spcPct val="125000"/>
              </a:lnSpc>
              <a:buNone/>
            </a:pPr>
            <a:r>
              <a:rPr kumimoji="1" lang="en-US" altLang="zh-CN" sz="2400" dirty="0">
                <a:latin typeface="Century" panose="02040604050505020304" pitchFamily="18" charset="0"/>
              </a:rPr>
              <a:t>hello</a:t>
            </a:r>
            <a:r>
              <a:rPr kumimoji="1" lang="zh-CN" altLang="en-US" sz="2400" dirty="0">
                <a:latin typeface="Century" panose="02040604050505020304" pitchFamily="18" charset="0"/>
              </a:rPr>
              <a:t>运行时发生了什么？</a:t>
            </a:r>
          </a:p>
        </p:txBody>
      </p:sp>
      <p:sp>
        <p:nvSpPr>
          <p:cNvPr id="4" name="文本框 3">
            <a:extLst>
              <a:ext uri="{FF2B5EF4-FFF2-40B4-BE49-F238E27FC236}">
                <a16:creationId xmlns:a16="http://schemas.microsoft.com/office/drawing/2014/main" id="{4B2A7CDF-AA5F-17C6-FC69-33C1BDFCAAE7}"/>
              </a:ext>
            </a:extLst>
          </p:cNvPr>
          <p:cNvSpPr txBox="1"/>
          <p:nvPr/>
        </p:nvSpPr>
        <p:spPr>
          <a:xfrm>
            <a:off x="899592" y="5154876"/>
            <a:ext cx="3826542" cy="501740"/>
          </a:xfrm>
          <a:prstGeom prst="rect">
            <a:avLst/>
          </a:prstGeom>
          <a:noFill/>
        </p:spPr>
        <p:txBody>
          <a:bodyPr wrap="square" rtlCol="0">
            <a:spAutoFit/>
          </a:bodyPr>
          <a:lstStyle/>
          <a:p>
            <a:pPr>
              <a:lnSpc>
                <a:spcPct val="125000"/>
              </a:lnSpc>
              <a:buNone/>
            </a:pPr>
            <a:r>
              <a:rPr kumimoji="1" lang="zh-CN" altLang="en-US" sz="2400" dirty="0">
                <a:latin typeface="Century" panose="02040604050505020304" pitchFamily="18" charset="0"/>
              </a:rPr>
              <a:t>操作系统有什么作用？</a:t>
            </a:r>
          </a:p>
        </p:txBody>
      </p:sp>
    </p:spTree>
    <p:extLst>
      <p:ext uri="{BB962C8B-B14F-4D97-AF65-F5344CB8AC3E}">
        <p14:creationId xmlns:p14="http://schemas.microsoft.com/office/powerpoint/2010/main" val="2580111308"/>
      </p:ext>
    </p:extLst>
  </p:cSld>
  <p:clrMapOvr>
    <a:masterClrMapping/>
  </p:clrMapOvr>
  <p:transition spd="med">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0DE247-6BEB-196A-9B73-AA7F79591ECC}"/>
              </a:ext>
            </a:extLst>
          </p:cNvPr>
          <p:cNvSpPr>
            <a:spLocks noGrp="1"/>
          </p:cNvSpPr>
          <p:nvPr>
            <p:ph type="title"/>
          </p:nvPr>
        </p:nvSpPr>
        <p:spPr/>
        <p:txBody>
          <a:bodyPr/>
          <a:lstStyle/>
          <a:p>
            <a:r>
              <a:rPr kumimoji="1" lang="zh-CN" altLang="en-US" dirty="0"/>
              <a:t>从操作系统的角度思考问题</a:t>
            </a:r>
          </a:p>
        </p:txBody>
      </p:sp>
      <p:sp>
        <p:nvSpPr>
          <p:cNvPr id="4" name="内容占位符 3">
            <a:extLst>
              <a:ext uri="{FF2B5EF4-FFF2-40B4-BE49-F238E27FC236}">
                <a16:creationId xmlns:a16="http://schemas.microsoft.com/office/drawing/2014/main" id="{A564C8E5-7ADE-483A-7817-28847D284493}"/>
              </a:ext>
            </a:extLst>
          </p:cNvPr>
          <p:cNvSpPr>
            <a:spLocks noGrp="1"/>
          </p:cNvSpPr>
          <p:nvPr>
            <p:ph idx="1"/>
          </p:nvPr>
        </p:nvSpPr>
        <p:spPr/>
        <p:txBody>
          <a:bodyPr>
            <a:normAutofit fontScale="92500"/>
          </a:bodyPr>
          <a:lstStyle/>
          <a:p>
            <a:pPr>
              <a:lnSpc>
                <a:spcPct val="150000"/>
              </a:lnSpc>
            </a:pPr>
            <a:r>
              <a:rPr lang="en" altLang="zh-CN" sz="2800" dirty="0"/>
              <a:t>hello</a:t>
            </a:r>
            <a:r>
              <a:rPr lang="zh-CN" altLang="en-US" sz="2800" dirty="0"/>
              <a:t>可执行文件如何存储在计算机中？</a:t>
            </a:r>
            <a:endParaRPr lang="en-US" altLang="zh-CN" sz="2800" dirty="0"/>
          </a:p>
          <a:p>
            <a:pPr>
              <a:lnSpc>
                <a:spcPct val="150000"/>
              </a:lnSpc>
            </a:pPr>
            <a:r>
              <a:rPr lang="zh-CN" altLang="en-US" sz="2800" dirty="0"/>
              <a:t>如何根据字符串</a:t>
            </a:r>
            <a:r>
              <a:rPr lang="en-US" altLang="zh-CN" sz="2800" dirty="0"/>
              <a:t>hello</a:t>
            </a:r>
            <a:r>
              <a:rPr lang="zh-CN" altLang="en-US" sz="2800" dirty="0"/>
              <a:t>找到存储在计算机中的文件？</a:t>
            </a:r>
          </a:p>
          <a:p>
            <a:pPr>
              <a:lnSpc>
                <a:spcPct val="150000"/>
              </a:lnSpc>
            </a:pPr>
            <a:r>
              <a:rPr lang="en" altLang="zh-CN" sz="2800" dirty="0"/>
              <a:t>hello</a:t>
            </a:r>
            <a:r>
              <a:rPr lang="zh-CN" altLang="en-US" sz="2800" dirty="0"/>
              <a:t>可执行文件如何加载到内存并在</a:t>
            </a:r>
            <a:r>
              <a:rPr lang="en" altLang="zh-CN" sz="2800" dirty="0"/>
              <a:t>CPU</a:t>
            </a:r>
            <a:r>
              <a:rPr lang="zh-CN" altLang="en-US" sz="2800" dirty="0"/>
              <a:t>上运行？</a:t>
            </a:r>
          </a:p>
          <a:p>
            <a:pPr>
              <a:lnSpc>
                <a:spcPct val="150000"/>
              </a:lnSpc>
            </a:pPr>
            <a:r>
              <a:rPr lang="en" altLang="zh-CN" sz="2800" dirty="0"/>
              <a:t>hello</a:t>
            </a:r>
            <a:r>
              <a:rPr lang="zh-CN" altLang="en-US" sz="2800" dirty="0"/>
              <a:t>执行文件如何将“</a:t>
            </a:r>
            <a:r>
              <a:rPr lang="en" altLang="zh-CN" sz="2800" dirty="0"/>
              <a:t>hello world”</a:t>
            </a:r>
            <a:r>
              <a:rPr lang="zh-CN" altLang="en-US" sz="2800" dirty="0"/>
              <a:t>显示在屏幕上？</a:t>
            </a:r>
          </a:p>
          <a:p>
            <a:pPr>
              <a:lnSpc>
                <a:spcPct val="150000"/>
              </a:lnSpc>
            </a:pPr>
            <a:r>
              <a:rPr lang="zh-CN" altLang="en-US" sz="2800" dirty="0"/>
              <a:t>两个</a:t>
            </a:r>
            <a:r>
              <a:rPr lang="en" altLang="zh-CN" sz="2800" dirty="0"/>
              <a:t>hello</a:t>
            </a:r>
            <a:r>
              <a:rPr lang="zh-CN" altLang="en-US" sz="2800" dirty="0"/>
              <a:t>程序是如何同时在一个</a:t>
            </a:r>
            <a:r>
              <a:rPr lang="en" altLang="zh-CN" sz="2800" dirty="0"/>
              <a:t>CPU</a:t>
            </a:r>
            <a:r>
              <a:rPr lang="zh-CN" altLang="en-US" sz="2800" dirty="0"/>
              <a:t>上运行的？</a:t>
            </a:r>
            <a:endParaRPr lang="en-US" altLang="zh-CN" sz="2800" dirty="0"/>
          </a:p>
          <a:p>
            <a:pPr>
              <a:lnSpc>
                <a:spcPct val="150000"/>
              </a:lnSpc>
            </a:pPr>
            <a:r>
              <a:rPr lang="zh-CN" altLang="en-US" sz="2800" dirty="0"/>
              <a:t>。。。</a:t>
            </a:r>
          </a:p>
        </p:txBody>
      </p:sp>
      <p:sp>
        <p:nvSpPr>
          <p:cNvPr id="3" name="灯片编号占位符 2">
            <a:extLst>
              <a:ext uri="{FF2B5EF4-FFF2-40B4-BE49-F238E27FC236}">
                <a16:creationId xmlns:a16="http://schemas.microsoft.com/office/drawing/2014/main" id="{830B9094-1127-395C-D22E-23FD91C074C6}"/>
              </a:ext>
            </a:extLst>
          </p:cNvPr>
          <p:cNvSpPr>
            <a:spLocks noGrp="1"/>
          </p:cNvSpPr>
          <p:nvPr>
            <p:ph type="sldNum" sz="quarter" idx="12"/>
          </p:nvPr>
        </p:nvSpPr>
        <p:spPr/>
        <p:txBody>
          <a:bodyPr/>
          <a:lstStyle/>
          <a:p>
            <a:fld id="{4DE15609-3D60-D842-9ED4-D898F320B191}" type="slidenum">
              <a:rPr lang="zh-CN" altLang="en-US" smtClean="0"/>
              <a:pPr/>
              <a:t>11</a:t>
            </a:fld>
            <a:endParaRPr lang="zh-CN" altLang="en-US"/>
          </a:p>
        </p:txBody>
      </p:sp>
    </p:spTree>
    <p:extLst>
      <p:ext uri="{BB962C8B-B14F-4D97-AF65-F5344CB8AC3E}">
        <p14:creationId xmlns:p14="http://schemas.microsoft.com/office/powerpoint/2010/main" val="477509408"/>
      </p:ext>
    </p:extLst>
  </p:cSld>
  <p:clrMapOvr>
    <a:masterClrMapping/>
  </p:clrMapOvr>
  <p:transition spd="med">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93C53-0DCF-4627-5F9C-8E4D71EC94B0}"/>
              </a:ext>
            </a:extLst>
          </p:cNvPr>
          <p:cNvSpPr>
            <a:spLocks noGrp="1"/>
          </p:cNvSpPr>
          <p:nvPr>
            <p:ph type="title"/>
          </p:nvPr>
        </p:nvSpPr>
        <p:spPr/>
        <p:txBody>
          <a:bodyPr/>
          <a:lstStyle/>
          <a:p>
            <a:r>
              <a:rPr kumimoji="1" lang="zh-CN" altLang="en-US" dirty="0"/>
              <a:t>操作系统的作用</a:t>
            </a:r>
          </a:p>
        </p:txBody>
      </p:sp>
      <p:sp>
        <p:nvSpPr>
          <p:cNvPr id="3" name="内容占位符 2">
            <a:extLst>
              <a:ext uri="{FF2B5EF4-FFF2-40B4-BE49-F238E27FC236}">
                <a16:creationId xmlns:a16="http://schemas.microsoft.com/office/drawing/2014/main" id="{ACE47EB6-9BFD-25DF-FF33-7EA86D1E50C3}"/>
              </a:ext>
            </a:extLst>
          </p:cNvPr>
          <p:cNvSpPr>
            <a:spLocks noGrp="1"/>
          </p:cNvSpPr>
          <p:nvPr>
            <p:ph idx="1"/>
          </p:nvPr>
        </p:nvSpPr>
        <p:spPr/>
        <p:txBody>
          <a:bodyPr>
            <a:normAutofit fontScale="92500" lnSpcReduction="10000"/>
          </a:bodyPr>
          <a:lstStyle/>
          <a:p>
            <a:r>
              <a:rPr kumimoji="1" lang="zh-CN" altLang="en-US" dirty="0"/>
              <a:t>让系统易于使用，且正确高效地运行</a:t>
            </a:r>
          </a:p>
          <a:p>
            <a:pPr lvl="1"/>
            <a:r>
              <a:rPr kumimoji="1" lang="zh-CN" altLang="en-US" dirty="0"/>
              <a:t>让程序能够与设备交互</a:t>
            </a:r>
            <a:endParaRPr kumimoji="1" lang="en-US" altLang="zh-CN" dirty="0"/>
          </a:p>
          <a:p>
            <a:pPr lvl="1"/>
            <a:r>
              <a:rPr kumimoji="1" lang="zh-CN" altLang="en-US" dirty="0"/>
              <a:t>对资源调度进行共享调度</a:t>
            </a:r>
            <a:endParaRPr kumimoji="1" lang="en-US" altLang="zh-CN" dirty="0"/>
          </a:p>
          <a:p>
            <a:pPr lvl="1"/>
            <a:r>
              <a:rPr kumimoji="1" lang="zh-CN" altLang="en-US" dirty="0"/>
              <a:t>允许运行多个程序，并解决引起的问题。</a:t>
            </a:r>
            <a:endParaRPr kumimoji="1" lang="en-US" altLang="zh-CN" dirty="0"/>
          </a:p>
          <a:p>
            <a:pPr lvl="1"/>
            <a:r>
              <a:rPr kumimoji="1" lang="zh-CN" altLang="en-US" dirty="0"/>
              <a:t>外部接口多样化</a:t>
            </a:r>
            <a:endParaRPr kumimoji="1" lang="en-US" altLang="zh-CN" dirty="0"/>
          </a:p>
          <a:p>
            <a:r>
              <a:rPr lang="zh-CN" altLang="en-US" sz="3200" b="1" dirty="0"/>
              <a:t>研究操作系统的两个视角</a:t>
            </a:r>
            <a:endParaRPr lang="en-US" altLang="zh-CN" sz="3200" b="1" dirty="0"/>
          </a:p>
          <a:p>
            <a:pPr lvl="1" algn="just" eaLnBrk="1" hangingPunct="1">
              <a:lnSpc>
                <a:spcPct val="120000"/>
              </a:lnSpc>
            </a:pPr>
            <a:r>
              <a:rPr lang="zh-CN" altLang="en-US" dirty="0">
                <a:solidFill>
                  <a:srgbClr val="FF0000"/>
                </a:solidFill>
              </a:rPr>
              <a:t>从用户视角看</a:t>
            </a:r>
            <a:r>
              <a:rPr lang="zh-CN" altLang="en-US" dirty="0"/>
              <a:t>：操作系统是用户与计算机硬件之间的接口。为用户使用计算机提供服务。</a:t>
            </a:r>
          </a:p>
          <a:p>
            <a:pPr lvl="1" algn="just" eaLnBrk="1" hangingPunct="1">
              <a:lnSpc>
                <a:spcPct val="120000"/>
              </a:lnSpc>
            </a:pPr>
            <a:r>
              <a:rPr lang="zh-CN" altLang="en-US" dirty="0">
                <a:solidFill>
                  <a:srgbClr val="FF0000"/>
                </a:solidFill>
              </a:rPr>
              <a:t>从资源视角看</a:t>
            </a:r>
            <a:r>
              <a:rPr lang="zh-CN" altLang="en-US" dirty="0"/>
              <a:t>：操作系统管理硬件资源且对硬件进行抽象。</a:t>
            </a:r>
          </a:p>
          <a:p>
            <a:endParaRPr kumimoji="1" lang="en-US" altLang="zh-CN" dirty="0"/>
          </a:p>
        </p:txBody>
      </p:sp>
      <p:sp>
        <p:nvSpPr>
          <p:cNvPr id="4" name="灯片编号占位符 3">
            <a:extLst>
              <a:ext uri="{FF2B5EF4-FFF2-40B4-BE49-F238E27FC236}">
                <a16:creationId xmlns:a16="http://schemas.microsoft.com/office/drawing/2014/main" id="{9F309047-C2F6-31C8-8C2E-8B3B2AEC4964}"/>
              </a:ext>
            </a:extLst>
          </p:cNvPr>
          <p:cNvSpPr>
            <a:spLocks noGrp="1"/>
          </p:cNvSpPr>
          <p:nvPr>
            <p:ph type="sldNum" sz="quarter" idx="12"/>
          </p:nvPr>
        </p:nvSpPr>
        <p:spPr/>
        <p:txBody>
          <a:bodyPr/>
          <a:lstStyle/>
          <a:p>
            <a:fld id="{F1D75765-0A79-AC40-A73F-4D453A7C613F}" type="slidenum">
              <a:rPr lang="zh-CN" altLang="en-US" smtClean="0"/>
              <a:t>12</a:t>
            </a:fld>
            <a:endParaRPr lang="zh-CN" altLang="en-US" dirty="0"/>
          </a:p>
        </p:txBody>
      </p:sp>
    </p:spTree>
    <p:extLst>
      <p:ext uri="{BB962C8B-B14F-4D97-AF65-F5344CB8AC3E}">
        <p14:creationId xmlns:p14="http://schemas.microsoft.com/office/powerpoint/2010/main" val="2404725696"/>
      </p:ext>
    </p:extLst>
  </p:cSld>
  <p:clrMapOvr>
    <a:masterClrMapping/>
  </p:clrMapOvr>
  <p:transition spd="med">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1CB1E27-FD81-BF29-BE3C-21227973A529}"/>
              </a:ext>
            </a:extLst>
          </p:cNvPr>
          <p:cNvSpPr>
            <a:spLocks noGrp="1"/>
          </p:cNvSpPr>
          <p:nvPr>
            <p:ph idx="1"/>
          </p:nvPr>
        </p:nvSpPr>
        <p:spPr/>
        <p:txBody>
          <a:bodyPr/>
          <a:lstStyle/>
          <a:p>
            <a:r>
              <a:rPr lang="zh-CN" altLang="en-US" dirty="0"/>
              <a:t>管理与配置内存</a:t>
            </a:r>
            <a:endParaRPr lang="en-US" altLang="zh-CN" dirty="0"/>
          </a:p>
          <a:p>
            <a:r>
              <a:rPr lang="zh-CN" altLang="en-US" dirty="0"/>
              <a:t>决定系统资源供需的优先次序</a:t>
            </a:r>
            <a:endParaRPr lang="en-US" altLang="zh-CN" dirty="0"/>
          </a:p>
          <a:p>
            <a:r>
              <a:rPr lang="zh-CN" altLang="en-US" dirty="0"/>
              <a:t>控制输入设备与输出设备</a:t>
            </a:r>
            <a:endParaRPr lang="en-US" altLang="zh-CN" dirty="0"/>
          </a:p>
          <a:p>
            <a:r>
              <a:rPr lang="zh-CN" altLang="en-US" dirty="0"/>
              <a:t>操作网络与管理文件系统等基本事务</a:t>
            </a:r>
            <a:endParaRPr lang="en-US" altLang="zh-CN" dirty="0"/>
          </a:p>
          <a:p>
            <a:r>
              <a:rPr lang="zh-CN" altLang="en-US" dirty="0"/>
              <a:t>提供一个让用户与系统交互的操作界面</a:t>
            </a:r>
          </a:p>
        </p:txBody>
      </p:sp>
      <p:sp>
        <p:nvSpPr>
          <p:cNvPr id="4" name="灯片编号占位符 3">
            <a:extLst>
              <a:ext uri="{FF2B5EF4-FFF2-40B4-BE49-F238E27FC236}">
                <a16:creationId xmlns:a16="http://schemas.microsoft.com/office/drawing/2014/main" id="{B2CC0495-2EA4-4004-B315-1D9C3BE46D80}"/>
              </a:ext>
            </a:extLst>
          </p:cNvPr>
          <p:cNvSpPr>
            <a:spLocks noGrp="1"/>
          </p:cNvSpPr>
          <p:nvPr>
            <p:ph type="sldNum" sz="quarter" idx="12"/>
          </p:nvPr>
        </p:nvSpPr>
        <p:spPr/>
        <p:txBody>
          <a:bodyPr/>
          <a:lstStyle/>
          <a:p>
            <a:fld id="{4093CC90-4002-504C-BD88-C9A1D374048E}" type="slidenum">
              <a:rPr lang="zh-CN" altLang="en-US" smtClean="0"/>
              <a:pPr/>
              <a:t>13</a:t>
            </a:fld>
            <a:endParaRPr lang="zh-CN" altLang="en-US" dirty="0"/>
          </a:p>
        </p:txBody>
      </p:sp>
      <p:sp>
        <p:nvSpPr>
          <p:cNvPr id="5" name="标题 1">
            <a:extLst>
              <a:ext uri="{FF2B5EF4-FFF2-40B4-BE49-F238E27FC236}">
                <a16:creationId xmlns:a16="http://schemas.microsoft.com/office/drawing/2014/main" id="{AEDA4C8E-F108-5BBC-6C6B-E5BD9DB07375}"/>
              </a:ext>
            </a:extLst>
          </p:cNvPr>
          <p:cNvSpPr>
            <a:spLocks noGrp="1"/>
          </p:cNvSpPr>
          <p:nvPr>
            <p:ph type="title"/>
          </p:nvPr>
        </p:nvSpPr>
        <p:spPr>
          <a:xfrm>
            <a:off x="1042988" y="225425"/>
            <a:ext cx="7850187" cy="746125"/>
          </a:xfrm>
        </p:spPr>
        <p:txBody>
          <a:bodyPr/>
          <a:lstStyle/>
          <a:p>
            <a:r>
              <a:rPr kumimoji="1" lang="zh-CN" altLang="en-US" dirty="0"/>
              <a:t>操作系统的作用</a:t>
            </a:r>
          </a:p>
        </p:txBody>
      </p:sp>
    </p:spTree>
    <p:extLst>
      <p:ext uri="{BB962C8B-B14F-4D97-AF65-F5344CB8AC3E}">
        <p14:creationId xmlns:p14="http://schemas.microsoft.com/office/powerpoint/2010/main" val="3861531204"/>
      </p:ext>
    </p:extLst>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1C8DA-F600-ACC5-75E8-2F590656396E}"/>
              </a:ext>
            </a:extLst>
          </p:cNvPr>
          <p:cNvSpPr>
            <a:spLocks noGrp="1"/>
          </p:cNvSpPr>
          <p:nvPr>
            <p:ph type="title"/>
          </p:nvPr>
        </p:nvSpPr>
        <p:spPr/>
        <p:txBody>
          <a:bodyPr/>
          <a:lstStyle/>
          <a:p>
            <a:r>
              <a:rPr kumimoji="1" lang="zh-CN" altLang="en-US" dirty="0"/>
              <a:t>持久性</a:t>
            </a:r>
            <a:r>
              <a:rPr kumimoji="1" lang="en-US" altLang="zh-CN" dirty="0"/>
              <a:t>(Persistence)</a:t>
            </a:r>
            <a:endParaRPr kumimoji="1" lang="zh-CN" altLang="en-US" dirty="0"/>
          </a:p>
        </p:txBody>
      </p:sp>
      <p:sp>
        <p:nvSpPr>
          <p:cNvPr id="3" name="内容占位符 2">
            <a:extLst>
              <a:ext uri="{FF2B5EF4-FFF2-40B4-BE49-F238E27FC236}">
                <a16:creationId xmlns:a16="http://schemas.microsoft.com/office/drawing/2014/main" id="{48395362-EFAF-FC3D-FCBE-B37D1140AAD9}"/>
              </a:ext>
            </a:extLst>
          </p:cNvPr>
          <p:cNvSpPr>
            <a:spLocks noGrp="1"/>
          </p:cNvSpPr>
          <p:nvPr>
            <p:ph idx="1"/>
          </p:nvPr>
        </p:nvSpPr>
        <p:spPr/>
        <p:txBody>
          <a:bodyPr/>
          <a:lstStyle/>
          <a:p>
            <a:r>
              <a:rPr kumimoji="1" lang="zh-CN" altLang="en-US" dirty="0"/>
              <a:t>内存中的数据容易丢失</a:t>
            </a:r>
            <a:r>
              <a:rPr kumimoji="1" lang="en-US" altLang="zh-CN" dirty="0"/>
              <a:t>(volatile)</a:t>
            </a:r>
          </a:p>
          <a:p>
            <a:r>
              <a:rPr kumimoji="1" lang="zh-CN" altLang="en-US" dirty="0"/>
              <a:t>需要通过硬件（硬盘）和软件（文件系统）来持久地存储数据</a:t>
            </a:r>
            <a:endParaRPr kumimoji="1" lang="en-US" altLang="zh-CN" dirty="0"/>
          </a:p>
          <a:p>
            <a:r>
              <a:rPr kumimoji="1" lang="zh-CN" altLang="en-US" dirty="0"/>
              <a:t>文件系统</a:t>
            </a:r>
            <a:endParaRPr kumimoji="1" lang="en-US" altLang="zh-CN" dirty="0"/>
          </a:p>
          <a:p>
            <a:pPr lvl="1"/>
            <a:r>
              <a:rPr kumimoji="1" lang="zh-CN" altLang="en-US" dirty="0"/>
              <a:t>以可靠、高效的方式将用户创建的文件存储在系统磁盘上</a:t>
            </a:r>
            <a:endParaRPr kumimoji="1" lang="en-US" altLang="zh-CN" dirty="0"/>
          </a:p>
          <a:p>
            <a:pPr lvl="2"/>
            <a:r>
              <a:rPr kumimoji="1" lang="zh-CN" altLang="en-US" dirty="0"/>
              <a:t>确定文件在磁盘上的存储位置</a:t>
            </a:r>
            <a:endParaRPr kumimoji="1" lang="en-US" altLang="zh-CN" dirty="0"/>
          </a:p>
          <a:p>
            <a:pPr lvl="2"/>
            <a:r>
              <a:rPr kumimoji="1" lang="zh-CN" altLang="en-US" dirty="0"/>
              <a:t>维护管理文件涉及的数据结构</a:t>
            </a:r>
            <a:endParaRPr kumimoji="1" lang="en-US" altLang="zh-CN" dirty="0"/>
          </a:p>
          <a:p>
            <a:pPr lvl="2"/>
            <a:r>
              <a:rPr kumimoji="1" lang="zh-CN" altLang="en-US" dirty="0"/>
              <a:t>提供一组系统调用帮助应用程序访问存储设备</a:t>
            </a:r>
            <a:endParaRPr kumimoji="1" lang="en-US" altLang="zh-CN" dirty="0"/>
          </a:p>
          <a:p>
            <a:pPr lvl="2"/>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7FF9924B-C14D-BD1E-33AD-D2E4682CB625}"/>
              </a:ext>
            </a:extLst>
          </p:cNvPr>
          <p:cNvSpPr>
            <a:spLocks noGrp="1"/>
          </p:cNvSpPr>
          <p:nvPr>
            <p:ph type="sldNum" sz="quarter" idx="12"/>
          </p:nvPr>
        </p:nvSpPr>
        <p:spPr/>
        <p:txBody>
          <a:bodyPr/>
          <a:lstStyle/>
          <a:p>
            <a:fld id="{C2807E63-2D76-1D47-8A5E-514C9C2C5047}" type="slidenum">
              <a:rPr lang="zh-CN" altLang="en-US" smtClean="0"/>
              <a:t>14</a:t>
            </a:fld>
            <a:endParaRPr lang="zh-CN" altLang="en-US" dirty="0"/>
          </a:p>
        </p:txBody>
      </p:sp>
    </p:spTree>
    <p:extLst>
      <p:ext uri="{BB962C8B-B14F-4D97-AF65-F5344CB8AC3E}">
        <p14:creationId xmlns:p14="http://schemas.microsoft.com/office/powerpoint/2010/main" val="2028566491"/>
      </p:ext>
    </p:extLst>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B7F46EE2-9C8B-7F2E-6B25-E674C6046B12}"/>
              </a:ext>
            </a:extLst>
          </p:cNvPr>
          <p:cNvSpPr>
            <a:spLocks noGrp="1" noChangeArrowheads="1"/>
          </p:cNvSpPr>
          <p:nvPr>
            <p:ph type="title"/>
          </p:nvPr>
        </p:nvSpPr>
        <p:spPr>
          <a:xfrm>
            <a:off x="1042988" y="225425"/>
            <a:ext cx="7850187" cy="746125"/>
          </a:xfrm>
        </p:spPr>
        <p:txBody>
          <a:bodyPr/>
          <a:lstStyle/>
          <a:p>
            <a:r>
              <a:rPr lang="zh-CN" altLang="en-US" dirty="0"/>
              <a:t>配置操作系统的主要目的</a:t>
            </a:r>
          </a:p>
        </p:txBody>
      </p:sp>
      <p:sp>
        <p:nvSpPr>
          <p:cNvPr id="224259" name="Rectangle 3">
            <a:extLst>
              <a:ext uri="{FF2B5EF4-FFF2-40B4-BE49-F238E27FC236}">
                <a16:creationId xmlns:a16="http://schemas.microsoft.com/office/drawing/2014/main" id="{EA55F1AA-3129-F85A-8255-0EABE5A53B47}"/>
              </a:ext>
            </a:extLst>
          </p:cNvPr>
          <p:cNvSpPr>
            <a:spLocks noGrp="1" noChangeArrowheads="1"/>
          </p:cNvSpPr>
          <p:nvPr>
            <p:ph idx="1"/>
          </p:nvPr>
        </p:nvSpPr>
        <p:spPr>
          <a:xfrm>
            <a:off x="935037" y="1233488"/>
            <a:ext cx="7669411" cy="4895850"/>
          </a:xfrm>
        </p:spPr>
        <p:txBody>
          <a:bodyPr/>
          <a:lstStyle/>
          <a:p>
            <a:r>
              <a:rPr lang="zh-CN" altLang="en-US" sz="2800" dirty="0"/>
              <a:t>提供用户与计算机之间的接口，使计算机更易于使用；</a:t>
            </a:r>
          </a:p>
          <a:p>
            <a:r>
              <a:rPr lang="zh-CN" altLang="en-US" sz="2800" dirty="0"/>
              <a:t>有效地控制和管理计算机系统中的各种资源，使之得到更有效的利用；</a:t>
            </a:r>
          </a:p>
          <a:p>
            <a:r>
              <a:rPr lang="zh-CN" altLang="en-US" sz="2800" dirty="0"/>
              <a:t>合理地组织计算机系统的工作流程，以提高资源利用率并改善系统性能。</a:t>
            </a:r>
            <a:endParaRPr lang="en-US" altLang="zh-CN" sz="2800" dirty="0"/>
          </a:p>
          <a:p>
            <a:r>
              <a:rPr lang="zh-CN" altLang="en-US" sz="2800" b="1" dirty="0">
                <a:solidFill>
                  <a:srgbClr val="FF0000"/>
                </a:solidFill>
              </a:rPr>
              <a:t>用户目标</a:t>
            </a:r>
            <a:r>
              <a:rPr lang="zh-CN" altLang="en-US" sz="2800" dirty="0"/>
              <a:t>：易用易学、可靠、安全、快速</a:t>
            </a:r>
            <a:endParaRPr lang="en-US" altLang="zh-CN" sz="2800" dirty="0"/>
          </a:p>
          <a:p>
            <a:r>
              <a:rPr lang="zh-CN" altLang="en-US" sz="2800" b="1" dirty="0">
                <a:solidFill>
                  <a:srgbClr val="FF0000"/>
                </a:solidFill>
              </a:rPr>
              <a:t>系统目标</a:t>
            </a:r>
            <a:r>
              <a:rPr lang="zh-CN" altLang="en-US" sz="2800" dirty="0"/>
              <a:t>：易于设计、实现和维护，灵活、可靠、正确高效率</a:t>
            </a:r>
          </a:p>
        </p:txBody>
      </p:sp>
      <p:sp>
        <p:nvSpPr>
          <p:cNvPr id="2" name="灯片编号占位符 1">
            <a:extLst>
              <a:ext uri="{FF2B5EF4-FFF2-40B4-BE49-F238E27FC236}">
                <a16:creationId xmlns:a16="http://schemas.microsoft.com/office/drawing/2014/main" id="{D3A42BB0-2F87-E04E-C8F2-5D03CB9BC7C7}"/>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15</a:t>
            </a:fld>
            <a:endParaRPr lang="zh-CN" altLang="en-US"/>
          </a:p>
        </p:txBody>
      </p:sp>
    </p:spTree>
  </p:cSld>
  <p:clrMapOvr>
    <a:masterClrMapping/>
  </p:clrMapOvr>
  <p:transition spd="med">
    <p:zoom/>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C7053AB-C20C-8331-AEB7-D816ED4F82E5}"/>
              </a:ext>
            </a:extLst>
          </p:cNvPr>
          <p:cNvSpPr>
            <a:spLocks noGrp="1"/>
          </p:cNvSpPr>
          <p:nvPr>
            <p:ph idx="1"/>
          </p:nvPr>
        </p:nvSpPr>
        <p:spPr>
          <a:xfrm>
            <a:off x="863588" y="1484784"/>
            <a:ext cx="4033006" cy="3779688"/>
          </a:xfrm>
        </p:spPr>
        <p:txBody>
          <a:bodyPr/>
          <a:lstStyle/>
          <a:p>
            <a:r>
              <a:rPr lang="zh-CN" altLang="en-US" dirty="0"/>
              <a:t>有效性</a:t>
            </a:r>
            <a:endParaRPr lang="en-US" altLang="zh-CN" dirty="0"/>
          </a:p>
          <a:p>
            <a:pPr lvl="1"/>
            <a:r>
              <a:rPr lang="zh-CN" altLang="en-US" dirty="0"/>
              <a:t>提高系统资源利用率</a:t>
            </a:r>
            <a:endParaRPr lang="en-US" altLang="zh-CN" dirty="0"/>
          </a:p>
          <a:p>
            <a:pPr lvl="1"/>
            <a:r>
              <a:rPr lang="zh-CN" altLang="en-US" dirty="0"/>
              <a:t>提高系统的吞吐量</a:t>
            </a:r>
            <a:endParaRPr lang="en-US" altLang="zh-CN" dirty="0"/>
          </a:p>
          <a:p>
            <a:r>
              <a:rPr lang="zh-CN" altLang="en-US" dirty="0"/>
              <a:t>方便性</a:t>
            </a:r>
            <a:endParaRPr lang="en-US" altLang="zh-CN" dirty="0"/>
          </a:p>
          <a:p>
            <a:r>
              <a:rPr lang="zh-CN" altLang="en-US" dirty="0"/>
              <a:t>可扩充性</a:t>
            </a:r>
            <a:endParaRPr lang="en-US" altLang="zh-CN" dirty="0"/>
          </a:p>
          <a:p>
            <a:r>
              <a:rPr lang="zh-CN" altLang="en-US" dirty="0"/>
              <a:t>开放性</a:t>
            </a:r>
            <a:endParaRPr lang="en-US" altLang="zh-CN" dirty="0"/>
          </a:p>
        </p:txBody>
      </p:sp>
      <p:sp>
        <p:nvSpPr>
          <p:cNvPr id="4" name="灯片编号占位符 3">
            <a:extLst>
              <a:ext uri="{FF2B5EF4-FFF2-40B4-BE49-F238E27FC236}">
                <a16:creationId xmlns:a16="http://schemas.microsoft.com/office/drawing/2014/main" id="{5EC0BE71-E16B-FD8D-97DC-D6CA200E952A}"/>
              </a:ext>
            </a:extLst>
          </p:cNvPr>
          <p:cNvSpPr>
            <a:spLocks noGrp="1"/>
          </p:cNvSpPr>
          <p:nvPr>
            <p:ph type="sldNum" sz="quarter" idx="12"/>
          </p:nvPr>
        </p:nvSpPr>
        <p:spPr/>
        <p:txBody>
          <a:bodyPr/>
          <a:lstStyle/>
          <a:p>
            <a:fld id="{4093CC90-4002-504C-BD88-C9A1D374048E}" type="slidenum">
              <a:rPr lang="zh-CN" altLang="en-US" smtClean="0"/>
              <a:pPr/>
              <a:t>16</a:t>
            </a:fld>
            <a:endParaRPr lang="zh-CN" altLang="en-US" dirty="0"/>
          </a:p>
        </p:txBody>
      </p:sp>
      <p:sp>
        <p:nvSpPr>
          <p:cNvPr id="5" name="标题 1">
            <a:extLst>
              <a:ext uri="{FF2B5EF4-FFF2-40B4-BE49-F238E27FC236}">
                <a16:creationId xmlns:a16="http://schemas.microsoft.com/office/drawing/2014/main" id="{F1F20F36-F281-5477-947B-BFA5DF973F49}"/>
              </a:ext>
            </a:extLst>
          </p:cNvPr>
          <p:cNvSpPr>
            <a:spLocks noGrp="1"/>
          </p:cNvSpPr>
          <p:nvPr>
            <p:ph type="title"/>
          </p:nvPr>
        </p:nvSpPr>
        <p:spPr>
          <a:xfrm>
            <a:off x="1042988" y="225425"/>
            <a:ext cx="7850187" cy="746125"/>
          </a:xfrm>
        </p:spPr>
        <p:txBody>
          <a:bodyPr/>
          <a:lstStyle/>
          <a:p>
            <a:r>
              <a:rPr kumimoji="1" lang="zh-CN" altLang="en-US" dirty="0"/>
              <a:t>操作系统的设计目标</a:t>
            </a:r>
          </a:p>
        </p:txBody>
      </p:sp>
      <p:sp>
        <p:nvSpPr>
          <p:cNvPr id="6" name="文本框 5">
            <a:extLst>
              <a:ext uri="{FF2B5EF4-FFF2-40B4-BE49-F238E27FC236}">
                <a16:creationId xmlns:a16="http://schemas.microsoft.com/office/drawing/2014/main" id="{5DE5C11D-A189-8B1B-42F6-32BD33316162}"/>
              </a:ext>
            </a:extLst>
          </p:cNvPr>
          <p:cNvSpPr txBox="1"/>
          <p:nvPr/>
        </p:nvSpPr>
        <p:spPr>
          <a:xfrm>
            <a:off x="5324526" y="2378855"/>
            <a:ext cx="2592288" cy="480131"/>
          </a:xfrm>
          <a:prstGeom prst="rect">
            <a:avLst/>
          </a:prstGeom>
          <a:noFill/>
        </p:spPr>
        <p:txBody>
          <a:bodyPr wrap="square" rtlCol="0">
            <a:spAutoFit/>
          </a:bodyPr>
          <a:lstStyle/>
          <a:p>
            <a:r>
              <a:rPr lang="zh-CN" altLang="en-US" dirty="0"/>
              <a:t>管理系统资源</a:t>
            </a:r>
          </a:p>
        </p:txBody>
      </p:sp>
      <p:sp>
        <p:nvSpPr>
          <p:cNvPr id="7" name="文本框 6">
            <a:extLst>
              <a:ext uri="{FF2B5EF4-FFF2-40B4-BE49-F238E27FC236}">
                <a16:creationId xmlns:a16="http://schemas.microsoft.com/office/drawing/2014/main" id="{510F9BC1-4F95-0DE4-9958-27EC2EC286D0}"/>
              </a:ext>
            </a:extLst>
          </p:cNvPr>
          <p:cNvSpPr txBox="1"/>
          <p:nvPr/>
        </p:nvSpPr>
        <p:spPr>
          <a:xfrm>
            <a:off x="5329698" y="3167943"/>
            <a:ext cx="2592288" cy="480131"/>
          </a:xfrm>
          <a:prstGeom prst="rect">
            <a:avLst/>
          </a:prstGeom>
          <a:noFill/>
        </p:spPr>
        <p:txBody>
          <a:bodyPr wrap="square" rtlCol="0">
            <a:spAutoFit/>
          </a:bodyPr>
          <a:lstStyle/>
          <a:p>
            <a:r>
              <a:rPr lang="zh-CN" altLang="en-US" dirty="0"/>
              <a:t>方便用户使用</a:t>
            </a:r>
          </a:p>
        </p:txBody>
      </p:sp>
      <p:sp>
        <p:nvSpPr>
          <p:cNvPr id="9" name="文本框 8">
            <a:extLst>
              <a:ext uri="{FF2B5EF4-FFF2-40B4-BE49-F238E27FC236}">
                <a16:creationId xmlns:a16="http://schemas.microsoft.com/office/drawing/2014/main" id="{5E0077B1-BC46-E783-3415-83DEE260D8C1}"/>
              </a:ext>
            </a:extLst>
          </p:cNvPr>
          <p:cNvSpPr txBox="1"/>
          <p:nvPr/>
        </p:nvSpPr>
        <p:spPr>
          <a:xfrm>
            <a:off x="5328084" y="4185084"/>
            <a:ext cx="2772308" cy="480131"/>
          </a:xfrm>
          <a:prstGeom prst="rect">
            <a:avLst/>
          </a:prstGeom>
          <a:noFill/>
        </p:spPr>
        <p:txBody>
          <a:bodyPr wrap="square">
            <a:spAutoFit/>
          </a:bodyPr>
          <a:lstStyle/>
          <a:p>
            <a:r>
              <a:rPr lang="zh-CN" altLang="en-US" dirty="0"/>
              <a:t>作为扩充机器</a:t>
            </a:r>
          </a:p>
        </p:txBody>
      </p:sp>
      <p:sp>
        <p:nvSpPr>
          <p:cNvPr id="11" name="箭头: 右 10">
            <a:extLst>
              <a:ext uri="{FF2B5EF4-FFF2-40B4-BE49-F238E27FC236}">
                <a16:creationId xmlns:a16="http://schemas.microsoft.com/office/drawing/2014/main" id="{BCE20F3B-9114-F4C0-CBE8-1BFCCA0FC907}"/>
              </a:ext>
            </a:extLst>
          </p:cNvPr>
          <p:cNvSpPr/>
          <p:nvPr/>
        </p:nvSpPr>
        <p:spPr bwMode="auto">
          <a:xfrm>
            <a:off x="3419872" y="3347017"/>
            <a:ext cx="1764196" cy="227623"/>
          </a:xfrm>
          <a:prstGeom prst="rightArrow">
            <a:avLst/>
          </a:prstGeom>
          <a:solidFill>
            <a:srgbClr val="FFC000"/>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3" name="右大括号 12">
            <a:extLst>
              <a:ext uri="{FF2B5EF4-FFF2-40B4-BE49-F238E27FC236}">
                <a16:creationId xmlns:a16="http://schemas.microsoft.com/office/drawing/2014/main" id="{C61C8295-3CC8-8AAA-5DA8-CF389585BDC1}"/>
              </a:ext>
            </a:extLst>
          </p:cNvPr>
          <p:cNvSpPr/>
          <p:nvPr/>
        </p:nvSpPr>
        <p:spPr bwMode="auto">
          <a:xfrm>
            <a:off x="4680012" y="2168860"/>
            <a:ext cx="252028" cy="999083"/>
          </a:xfrm>
          <a:prstGeom prst="rightBrace">
            <a:avLst>
              <a:gd name="adj1" fmla="val 8333"/>
              <a:gd name="adj2" fmla="val 50000"/>
            </a:avLst>
          </a:prstGeom>
          <a:noFill/>
          <a:ln w="63500" cap="flat" cmpd="sng" algn="ctr">
            <a:solidFill>
              <a:srgbClr val="FFC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4" name="右大括号 13">
            <a:extLst>
              <a:ext uri="{FF2B5EF4-FFF2-40B4-BE49-F238E27FC236}">
                <a16:creationId xmlns:a16="http://schemas.microsoft.com/office/drawing/2014/main" id="{0F388912-A96C-5913-20C8-E41D0CD527BD}"/>
              </a:ext>
            </a:extLst>
          </p:cNvPr>
          <p:cNvSpPr/>
          <p:nvPr/>
        </p:nvSpPr>
        <p:spPr bwMode="auto">
          <a:xfrm>
            <a:off x="4668428" y="4041068"/>
            <a:ext cx="252028" cy="999083"/>
          </a:xfrm>
          <a:prstGeom prst="rightBrace">
            <a:avLst>
              <a:gd name="adj1" fmla="val 8333"/>
              <a:gd name="adj2" fmla="val 50000"/>
            </a:avLst>
          </a:prstGeom>
          <a:noFill/>
          <a:ln w="63500" cap="flat" cmpd="sng" algn="ctr">
            <a:solidFill>
              <a:srgbClr val="FFC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763310956"/>
      </p:ext>
    </p:extLst>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2A272-0BCF-933C-2E80-F6E3F3FB5C0B}"/>
              </a:ext>
            </a:extLst>
          </p:cNvPr>
          <p:cNvSpPr>
            <a:spLocks noGrp="1"/>
          </p:cNvSpPr>
          <p:nvPr>
            <p:ph type="title"/>
          </p:nvPr>
        </p:nvSpPr>
        <p:spPr/>
        <p:txBody>
          <a:bodyPr/>
          <a:lstStyle/>
          <a:p>
            <a:r>
              <a:rPr kumimoji="1" lang="zh-CN" altLang="en-US" dirty="0"/>
              <a:t>操作系统的设计目标</a:t>
            </a:r>
          </a:p>
        </p:txBody>
      </p:sp>
      <p:sp>
        <p:nvSpPr>
          <p:cNvPr id="3" name="内容占位符 2">
            <a:extLst>
              <a:ext uri="{FF2B5EF4-FFF2-40B4-BE49-F238E27FC236}">
                <a16:creationId xmlns:a16="http://schemas.microsoft.com/office/drawing/2014/main" id="{0051B064-6C1A-0D2B-94D7-93AC0087B338}"/>
              </a:ext>
            </a:extLst>
          </p:cNvPr>
          <p:cNvSpPr>
            <a:spLocks noGrp="1"/>
          </p:cNvSpPr>
          <p:nvPr>
            <p:ph idx="1"/>
          </p:nvPr>
        </p:nvSpPr>
        <p:spPr/>
        <p:txBody>
          <a:bodyPr/>
          <a:lstStyle/>
          <a:p>
            <a:r>
              <a:rPr kumimoji="1" lang="zh-CN" altLang="en-US" dirty="0"/>
              <a:t>建立抽象</a:t>
            </a:r>
            <a:r>
              <a:rPr kumimoji="1" lang="en-US" altLang="zh-CN" dirty="0"/>
              <a:t>(abstraction)</a:t>
            </a:r>
            <a:r>
              <a:rPr kumimoji="1" lang="zh-CN" altLang="en-US" dirty="0"/>
              <a:t>，使系统易于使用</a:t>
            </a:r>
            <a:endParaRPr kumimoji="1" lang="en-US" altLang="zh-CN" dirty="0"/>
          </a:p>
          <a:p>
            <a:r>
              <a:rPr kumimoji="1" lang="zh-CN" altLang="en-US" dirty="0"/>
              <a:t>最小化操作系统的开销</a:t>
            </a:r>
            <a:endParaRPr kumimoji="1" lang="en-US" altLang="zh-CN" dirty="0"/>
          </a:p>
          <a:p>
            <a:r>
              <a:rPr kumimoji="1" lang="zh-CN" altLang="en-US" dirty="0"/>
              <a:t>为应用程序之间以及应用程序与操作系统之间提供保护（实现隔离）</a:t>
            </a:r>
            <a:endParaRPr kumimoji="1" lang="en-US" altLang="zh-CN" dirty="0"/>
          </a:p>
          <a:p>
            <a:r>
              <a:rPr kumimoji="1" lang="zh-CN" altLang="en-US" dirty="0"/>
              <a:t>提供高可靠</a:t>
            </a:r>
            <a:r>
              <a:rPr kumimoji="1" lang="en-US" altLang="zh-CN" dirty="0"/>
              <a:t>(reliability)</a:t>
            </a:r>
          </a:p>
          <a:p>
            <a:r>
              <a:rPr kumimoji="1" lang="zh-CN" altLang="en-US" dirty="0"/>
              <a:t>能源效率</a:t>
            </a:r>
            <a:r>
              <a:rPr kumimoji="1" lang="en-US" altLang="zh-CN" dirty="0"/>
              <a:t>(energy-efficiency)</a:t>
            </a:r>
          </a:p>
          <a:p>
            <a:endParaRPr kumimoji="1" lang="zh-CN" altLang="en-US" dirty="0"/>
          </a:p>
        </p:txBody>
      </p:sp>
      <p:sp>
        <p:nvSpPr>
          <p:cNvPr id="4" name="灯片编号占位符 3">
            <a:extLst>
              <a:ext uri="{FF2B5EF4-FFF2-40B4-BE49-F238E27FC236}">
                <a16:creationId xmlns:a16="http://schemas.microsoft.com/office/drawing/2014/main" id="{FC6139A7-A207-7C97-978B-B0DFBF41050E}"/>
              </a:ext>
            </a:extLst>
          </p:cNvPr>
          <p:cNvSpPr>
            <a:spLocks noGrp="1"/>
          </p:cNvSpPr>
          <p:nvPr>
            <p:ph type="sldNum" sz="quarter" idx="12"/>
          </p:nvPr>
        </p:nvSpPr>
        <p:spPr/>
        <p:txBody>
          <a:bodyPr/>
          <a:lstStyle/>
          <a:p>
            <a:fld id="{EA8114AE-ACBF-2C4B-9A1D-8A740D704EAA}" type="slidenum">
              <a:rPr lang="zh-CN" altLang="en-US" smtClean="0"/>
              <a:t>17</a:t>
            </a:fld>
            <a:endParaRPr lang="zh-CN" altLang="en-US" dirty="0"/>
          </a:p>
        </p:txBody>
      </p:sp>
    </p:spTree>
    <p:extLst>
      <p:ext uri="{BB962C8B-B14F-4D97-AF65-F5344CB8AC3E}">
        <p14:creationId xmlns:p14="http://schemas.microsoft.com/office/powerpoint/2010/main" val="2950361956"/>
      </p:ext>
    </p:extLst>
  </p:cSld>
  <p:clrMapOvr>
    <a:masterClrMapping/>
  </p:clrMapOvr>
  <p:transition spd="med">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CCA119B6-7685-F9CB-43EF-2C8EFA160542}"/>
              </a:ext>
            </a:extLst>
          </p:cNvPr>
          <p:cNvSpPr>
            <a:spLocks noGrp="1" noChangeArrowheads="1"/>
          </p:cNvSpPr>
          <p:nvPr>
            <p:ph type="title"/>
          </p:nvPr>
        </p:nvSpPr>
        <p:spPr>
          <a:xfrm>
            <a:off x="1042988" y="225425"/>
            <a:ext cx="7850187" cy="746125"/>
          </a:xfrm>
        </p:spPr>
        <p:txBody>
          <a:bodyPr/>
          <a:lstStyle/>
          <a:p>
            <a:r>
              <a:rPr lang="zh-CN" altLang="en-US" dirty="0"/>
              <a:t>操作系统的功能</a:t>
            </a:r>
            <a:endParaRPr lang="en-US" altLang="zh-CN" dirty="0"/>
          </a:p>
        </p:txBody>
      </p:sp>
      <p:sp>
        <p:nvSpPr>
          <p:cNvPr id="73730" name="Rectangle 3">
            <a:extLst>
              <a:ext uri="{FF2B5EF4-FFF2-40B4-BE49-F238E27FC236}">
                <a16:creationId xmlns:a16="http://schemas.microsoft.com/office/drawing/2014/main" id="{8D0A4C2E-8549-22AE-A20D-C3045BE1032D}"/>
              </a:ext>
            </a:extLst>
          </p:cNvPr>
          <p:cNvSpPr>
            <a:spLocks noGrp="1" noChangeArrowheads="1"/>
          </p:cNvSpPr>
          <p:nvPr>
            <p:ph idx="1"/>
          </p:nvPr>
        </p:nvSpPr>
        <p:spPr>
          <a:xfrm>
            <a:off x="935038" y="1233488"/>
            <a:ext cx="7772400" cy="4895850"/>
          </a:xfrm>
        </p:spPr>
        <p:txBody>
          <a:bodyPr>
            <a:normAutofit/>
          </a:bodyPr>
          <a:lstStyle/>
          <a:p>
            <a:r>
              <a:rPr lang="zh-CN" altLang="en-US" dirty="0"/>
              <a:t>管理计算机系统的软硬件资源</a:t>
            </a:r>
          </a:p>
          <a:p>
            <a:pPr lvl="1"/>
            <a:r>
              <a:rPr lang="zh-CN" altLang="en-US" dirty="0"/>
              <a:t>处理机 </a:t>
            </a:r>
            <a:r>
              <a:rPr lang="en-US" altLang="zh-CN" dirty="0"/>
              <a:t>——</a:t>
            </a:r>
            <a:r>
              <a:rPr lang="zh-CN" altLang="en-US" dirty="0"/>
              <a:t> 进程管理</a:t>
            </a:r>
          </a:p>
          <a:p>
            <a:pPr lvl="1"/>
            <a:r>
              <a:rPr lang="zh-CN" altLang="en-US" dirty="0"/>
              <a:t>存储器 </a:t>
            </a:r>
            <a:r>
              <a:rPr lang="en-US" altLang="zh-CN" dirty="0"/>
              <a:t>——</a:t>
            </a:r>
            <a:r>
              <a:rPr lang="zh-CN" altLang="en-US" dirty="0"/>
              <a:t> 内存管理</a:t>
            </a:r>
            <a:endParaRPr lang="en-US" altLang="zh-CN" dirty="0"/>
          </a:p>
          <a:p>
            <a:pPr lvl="1"/>
            <a:r>
              <a:rPr lang="zh-CN" altLang="en-US" dirty="0"/>
              <a:t>设备 </a:t>
            </a:r>
            <a:r>
              <a:rPr lang="en-US" altLang="zh-CN" dirty="0"/>
              <a:t>——</a:t>
            </a:r>
            <a:r>
              <a:rPr lang="zh-CN" altLang="en-US" dirty="0"/>
              <a:t>设备管理</a:t>
            </a:r>
          </a:p>
          <a:p>
            <a:pPr lvl="1"/>
            <a:r>
              <a:rPr lang="zh-CN" altLang="en-US" dirty="0"/>
              <a:t>文件 </a:t>
            </a:r>
            <a:r>
              <a:rPr lang="en-US" altLang="zh-CN" dirty="0"/>
              <a:t>——</a:t>
            </a:r>
            <a:r>
              <a:rPr lang="zh-CN" altLang="en-US" dirty="0"/>
              <a:t> 文件系统管理</a:t>
            </a:r>
            <a:endParaRPr lang="en-US" altLang="zh-CN" dirty="0"/>
          </a:p>
          <a:p>
            <a:pPr marL="342900" lvl="1" indent="-342900">
              <a:lnSpc>
                <a:spcPct val="124000"/>
              </a:lnSpc>
              <a:buClr>
                <a:schemeClr val="accent4"/>
              </a:buClr>
              <a:buSzPct val="60000"/>
            </a:pPr>
            <a:r>
              <a:rPr lang="zh-CN" altLang="en-US" sz="3000" dirty="0">
                <a:cs typeface="+mn-cs"/>
              </a:rPr>
              <a:t>用户与计算机“硬件资源”之间的接口</a:t>
            </a:r>
            <a:endParaRPr lang="en-US" altLang="zh-CN" sz="3000" dirty="0">
              <a:cs typeface="+mn-cs"/>
            </a:endParaRPr>
          </a:p>
          <a:p>
            <a:pPr marL="342900" lvl="1" indent="-342900">
              <a:lnSpc>
                <a:spcPct val="124000"/>
              </a:lnSpc>
              <a:buClr>
                <a:schemeClr val="accent4"/>
              </a:buClr>
              <a:buSzPct val="60000"/>
            </a:pPr>
            <a:r>
              <a:rPr lang="zh-CN" altLang="en-US" sz="3000" dirty="0">
                <a:cs typeface="+mn-cs"/>
              </a:rPr>
              <a:t>实现对计算机资源的抽象</a:t>
            </a:r>
            <a:endParaRPr lang="en-US" altLang="zh-CN" sz="3000" dirty="0">
              <a:cs typeface="+mn-cs"/>
            </a:endParaRPr>
          </a:p>
        </p:txBody>
      </p:sp>
      <p:sp>
        <p:nvSpPr>
          <p:cNvPr id="2" name="灯片编号占位符 1">
            <a:extLst>
              <a:ext uri="{FF2B5EF4-FFF2-40B4-BE49-F238E27FC236}">
                <a16:creationId xmlns:a16="http://schemas.microsoft.com/office/drawing/2014/main" id="{B35086DF-0C3A-B7D0-982B-A35813361460}"/>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18</a:t>
            </a:fld>
            <a:endParaRPr lang="zh-CN" altLang="en-US"/>
          </a:p>
        </p:txBody>
      </p:sp>
    </p:spTree>
    <p:extLst>
      <p:ext uri="{BB962C8B-B14F-4D97-AF65-F5344CB8AC3E}">
        <p14:creationId xmlns:p14="http://schemas.microsoft.com/office/powerpoint/2010/main" val="1791230706"/>
      </p:ext>
    </p:extLst>
  </p:cSld>
  <p:clrMapOvr>
    <a:masterClrMapping/>
  </p:clrMapOvr>
  <p:transition spd="med">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246CA83E-247B-8154-DE9E-47A7C8DD0CB2}"/>
              </a:ext>
            </a:extLst>
          </p:cNvPr>
          <p:cNvSpPr>
            <a:spLocks noGrp="1" noChangeArrowheads="1"/>
          </p:cNvSpPr>
          <p:nvPr>
            <p:ph type="title"/>
          </p:nvPr>
        </p:nvSpPr>
        <p:spPr>
          <a:xfrm>
            <a:off x="1042988" y="225425"/>
            <a:ext cx="7850187" cy="746125"/>
          </a:xfrm>
        </p:spPr>
        <p:txBody>
          <a:bodyPr/>
          <a:lstStyle/>
          <a:p>
            <a:r>
              <a:rPr lang="zh-CN" altLang="en-US" dirty="0"/>
              <a:t>进程管理</a:t>
            </a:r>
            <a:endParaRPr lang="en-US" altLang="zh-CN" dirty="0"/>
          </a:p>
        </p:txBody>
      </p:sp>
      <p:sp>
        <p:nvSpPr>
          <p:cNvPr id="332803" name="Rectangle 3">
            <a:extLst>
              <a:ext uri="{FF2B5EF4-FFF2-40B4-BE49-F238E27FC236}">
                <a16:creationId xmlns:a16="http://schemas.microsoft.com/office/drawing/2014/main" id="{F8FB7D3C-0DED-A360-7541-DFD26F3356DA}"/>
              </a:ext>
            </a:extLst>
          </p:cNvPr>
          <p:cNvSpPr>
            <a:spLocks noGrp="1" noChangeArrowheads="1"/>
          </p:cNvSpPr>
          <p:nvPr>
            <p:ph idx="1"/>
          </p:nvPr>
        </p:nvSpPr>
        <p:spPr>
          <a:xfrm>
            <a:off x="935038" y="1233488"/>
            <a:ext cx="7772400" cy="4895850"/>
          </a:xfrm>
        </p:spPr>
        <p:txBody>
          <a:bodyPr>
            <a:normAutofit lnSpcReduction="10000"/>
          </a:bodyPr>
          <a:lstStyle/>
          <a:p>
            <a:r>
              <a:rPr lang="zh-CN" altLang="en-US" sz="2800" dirty="0"/>
              <a:t>进程是正在</a:t>
            </a:r>
            <a:r>
              <a:rPr lang="zh-CN" altLang="en-US" sz="2800" b="1" dirty="0">
                <a:solidFill>
                  <a:srgbClr val="FF0000"/>
                </a:solidFill>
              </a:rPr>
              <a:t>执行</a:t>
            </a:r>
            <a:r>
              <a:rPr lang="zh-CN" altLang="en-US" sz="2800" dirty="0"/>
              <a:t>的程序。</a:t>
            </a:r>
          </a:p>
          <a:p>
            <a:r>
              <a:rPr lang="zh-CN" altLang="en-US" sz="2800" dirty="0"/>
              <a:t>为了完成任务，进程需要一定的</a:t>
            </a:r>
            <a:r>
              <a:rPr lang="zh-CN" altLang="en-US" sz="2800" b="1" dirty="0">
                <a:solidFill>
                  <a:srgbClr val="FF0000"/>
                </a:solidFill>
              </a:rPr>
              <a:t>资源</a:t>
            </a:r>
            <a:r>
              <a:rPr lang="zh-CN" altLang="en-US" sz="2800" dirty="0"/>
              <a:t>，包括</a:t>
            </a:r>
            <a:r>
              <a:rPr lang="en-US" altLang="zh-CN" sz="2800" dirty="0"/>
              <a:t>CPU</a:t>
            </a:r>
            <a:r>
              <a:rPr lang="zh-CN" altLang="en-US" sz="2800" dirty="0"/>
              <a:t>时间，存储器，文件，以及</a:t>
            </a:r>
            <a:r>
              <a:rPr lang="en-US" altLang="zh-CN" sz="2800" dirty="0"/>
              <a:t>I/O</a:t>
            </a:r>
            <a:r>
              <a:rPr lang="zh-CN" altLang="en-US" sz="2800" dirty="0"/>
              <a:t>设备</a:t>
            </a:r>
            <a:endParaRPr lang="en-US" altLang="zh-CN" sz="2800" dirty="0"/>
          </a:p>
          <a:p>
            <a:r>
              <a:rPr lang="zh-CN" altLang="en-US" sz="2800" dirty="0"/>
              <a:t>进程管理的主要任务是对</a:t>
            </a:r>
            <a:r>
              <a:rPr lang="en-US" altLang="zh-CN" sz="2800" dirty="0"/>
              <a:t>CPU</a:t>
            </a:r>
            <a:r>
              <a:rPr lang="zh-CN" altLang="en-US" sz="2800" dirty="0"/>
              <a:t>的使用实施有效的管理。</a:t>
            </a:r>
          </a:p>
          <a:p>
            <a:pPr lvl="1"/>
            <a:r>
              <a:rPr lang="zh-CN" altLang="en-US" sz="2400" b="1" dirty="0">
                <a:solidFill>
                  <a:srgbClr val="FF0000"/>
                </a:solidFill>
              </a:rPr>
              <a:t>进程控制</a:t>
            </a:r>
            <a:r>
              <a:rPr lang="zh-CN" altLang="en-US" sz="2400" dirty="0"/>
              <a:t>：负责进程的创建、撤消及状态转换</a:t>
            </a:r>
          </a:p>
          <a:p>
            <a:pPr lvl="1"/>
            <a:r>
              <a:rPr lang="zh-CN" altLang="en-US" sz="2400" b="1" dirty="0">
                <a:solidFill>
                  <a:srgbClr val="FF0000"/>
                </a:solidFill>
              </a:rPr>
              <a:t>进程同步</a:t>
            </a:r>
            <a:r>
              <a:rPr lang="zh-CN" altLang="en-US" sz="2400" dirty="0"/>
              <a:t>：对并发执行的进程进行协调。有同步与互斥</a:t>
            </a:r>
          </a:p>
          <a:p>
            <a:pPr lvl="1"/>
            <a:r>
              <a:rPr lang="zh-CN" altLang="en-US" sz="2400" b="1" dirty="0">
                <a:solidFill>
                  <a:srgbClr val="FF0000"/>
                </a:solidFill>
              </a:rPr>
              <a:t>进程通信</a:t>
            </a:r>
            <a:r>
              <a:rPr lang="zh-CN" altLang="en-US" sz="2400" dirty="0"/>
              <a:t>：负责完成进程间的信息交换</a:t>
            </a:r>
          </a:p>
          <a:p>
            <a:pPr lvl="1"/>
            <a:r>
              <a:rPr lang="zh-CN" altLang="en-US" sz="2400" b="1" dirty="0">
                <a:solidFill>
                  <a:srgbClr val="FF0000"/>
                </a:solidFill>
              </a:rPr>
              <a:t>调度</a:t>
            </a:r>
            <a:r>
              <a:rPr lang="zh-CN" altLang="en-US" sz="2400" dirty="0"/>
              <a:t>：决定哪个进程优先使用</a:t>
            </a:r>
            <a:r>
              <a:rPr lang="en-US" altLang="zh-CN" sz="2400" dirty="0"/>
              <a:t>CPU</a:t>
            </a:r>
            <a:endParaRPr lang="zh-CN" altLang="en-US" sz="2400" dirty="0"/>
          </a:p>
          <a:p>
            <a:endParaRPr lang="zh-CN" altLang="en-US" dirty="0"/>
          </a:p>
          <a:p>
            <a:endParaRPr lang="zh-CN" altLang="en-US" dirty="0"/>
          </a:p>
        </p:txBody>
      </p:sp>
      <p:sp>
        <p:nvSpPr>
          <p:cNvPr id="2" name="灯片编号占位符 1">
            <a:extLst>
              <a:ext uri="{FF2B5EF4-FFF2-40B4-BE49-F238E27FC236}">
                <a16:creationId xmlns:a16="http://schemas.microsoft.com/office/drawing/2014/main" id="{691F5F41-8633-FE6D-7A72-35C5AEB02E84}"/>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19</a:t>
            </a:fld>
            <a:endParaRPr lang="zh-CN" altLang="en-US"/>
          </a:p>
        </p:txBody>
      </p:sp>
    </p:spTree>
    <p:extLst>
      <p:ext uri="{BB962C8B-B14F-4D97-AF65-F5344CB8AC3E}">
        <p14:creationId xmlns:p14="http://schemas.microsoft.com/office/powerpoint/2010/main" val="562102681"/>
      </p:ext>
    </p:extLst>
  </p:cSld>
  <p:clrMapOvr>
    <a:masterClrMapping/>
  </p:clrMapOvr>
  <p:transition spd="med">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00A4B39B-110D-CAC9-B9C2-A0D510378352}"/>
              </a:ext>
            </a:extLst>
          </p:cNvPr>
          <p:cNvSpPr>
            <a:spLocks noGrp="1" noChangeArrowheads="1"/>
          </p:cNvSpPr>
          <p:nvPr>
            <p:ph type="title"/>
          </p:nvPr>
        </p:nvSpPr>
        <p:spPr/>
        <p:txBody>
          <a:bodyPr/>
          <a:lstStyle/>
          <a:p>
            <a:pPr eaLnBrk="1" hangingPunct="1"/>
            <a:r>
              <a:rPr lang="zh-CN" altLang="en-US"/>
              <a:t>操作系统课程概述</a:t>
            </a:r>
          </a:p>
        </p:txBody>
      </p:sp>
      <p:sp>
        <p:nvSpPr>
          <p:cNvPr id="211971" name="Rectangle 3">
            <a:extLst>
              <a:ext uri="{FF2B5EF4-FFF2-40B4-BE49-F238E27FC236}">
                <a16:creationId xmlns:a16="http://schemas.microsoft.com/office/drawing/2014/main" id="{A28AB0C7-175C-6164-4ABA-E4213B586D22}"/>
              </a:ext>
            </a:extLst>
          </p:cNvPr>
          <p:cNvSpPr>
            <a:spLocks noGrp="1" noChangeArrowheads="1"/>
          </p:cNvSpPr>
          <p:nvPr>
            <p:ph idx="1"/>
          </p:nvPr>
        </p:nvSpPr>
        <p:spPr>
          <a:xfrm>
            <a:off x="792163" y="1233488"/>
            <a:ext cx="7915275" cy="4895850"/>
          </a:xfrm>
        </p:spPr>
        <p:txBody>
          <a:bodyPr/>
          <a:lstStyle/>
          <a:p>
            <a:pPr eaLnBrk="1" hangingPunct="1"/>
            <a:r>
              <a:rPr lang="zh-CN" altLang="en-US" dirty="0"/>
              <a:t>操作系统课程内容</a:t>
            </a:r>
            <a:endParaRPr lang="en-US" altLang="zh-CN" dirty="0"/>
          </a:p>
          <a:p>
            <a:pPr lvl="1" eaLnBrk="1" hangingPunct="1"/>
            <a:r>
              <a:rPr lang="zh-CN" altLang="en-US" dirty="0"/>
              <a:t>操作系统的概念、演化历史和分类、操作系统的结构、内核功能及其实现原理、技术和方法。</a:t>
            </a:r>
          </a:p>
          <a:p>
            <a:pPr eaLnBrk="1" hangingPunct="1"/>
            <a:r>
              <a:rPr lang="zh-CN" altLang="en-US" dirty="0"/>
              <a:t>课程考试方式及成绩计算</a:t>
            </a:r>
          </a:p>
          <a:p>
            <a:pPr lvl="1" eaLnBrk="1" hangingPunct="1"/>
            <a:r>
              <a:rPr lang="zh-CN" altLang="en-US" dirty="0"/>
              <a:t>闭卷考试</a:t>
            </a:r>
          </a:p>
          <a:p>
            <a:pPr lvl="1" eaLnBrk="1"/>
            <a:r>
              <a:rPr lang="zh-CN" altLang="en-US" dirty="0"/>
              <a:t>平时成绩</a:t>
            </a:r>
            <a:r>
              <a:rPr lang="en-US" altLang="zh-CN" dirty="0"/>
              <a:t>4</a:t>
            </a:r>
            <a:r>
              <a:rPr lang="zh-CN" altLang="en-US" dirty="0"/>
              <a:t>0%，其中：</a:t>
            </a:r>
            <a:endParaRPr lang="en-US" altLang="zh-CN" dirty="0"/>
          </a:p>
          <a:p>
            <a:pPr marL="457200" lvl="1" indent="0" eaLnBrk="1">
              <a:buNone/>
            </a:pPr>
            <a:r>
              <a:rPr lang="en-US" altLang="zh-CN" dirty="0"/>
              <a:t>          </a:t>
            </a:r>
            <a:r>
              <a:rPr lang="zh-CN" altLang="en-US" dirty="0"/>
              <a:t>课后作业</a:t>
            </a:r>
            <a:r>
              <a:rPr lang="en-US" altLang="zh-CN" dirty="0"/>
              <a:t>10%</a:t>
            </a:r>
            <a:r>
              <a:rPr lang="zh-CN" altLang="en-US" dirty="0"/>
              <a:t>、实验</a:t>
            </a:r>
            <a:r>
              <a:rPr lang="en-US" altLang="zh-CN" dirty="0"/>
              <a:t>20%</a:t>
            </a:r>
            <a:r>
              <a:rPr lang="zh-CN" altLang="en-US" dirty="0"/>
              <a:t>、期中考试</a:t>
            </a:r>
            <a:r>
              <a:rPr lang="en-US" altLang="zh-CN" dirty="0"/>
              <a:t>10%</a:t>
            </a:r>
          </a:p>
          <a:p>
            <a:pPr lvl="1" eaLnBrk="1" hangingPunct="1"/>
            <a:r>
              <a:rPr lang="zh-CN" altLang="en-US" dirty="0"/>
              <a:t>期末考试成绩</a:t>
            </a:r>
            <a:r>
              <a:rPr lang="en-US" altLang="zh-CN" dirty="0"/>
              <a:t>6</a:t>
            </a:r>
            <a:r>
              <a:rPr lang="zh-CN" altLang="en-US" dirty="0"/>
              <a:t>0%</a:t>
            </a:r>
          </a:p>
        </p:txBody>
      </p:sp>
      <p:sp>
        <p:nvSpPr>
          <p:cNvPr id="3" name="灯片编号占位符 2">
            <a:extLst>
              <a:ext uri="{FF2B5EF4-FFF2-40B4-BE49-F238E27FC236}">
                <a16:creationId xmlns:a16="http://schemas.microsoft.com/office/drawing/2014/main" id="{0F8DD916-7B0E-22AA-AB6A-B6F8276A878D}"/>
              </a:ext>
            </a:extLst>
          </p:cNvPr>
          <p:cNvSpPr>
            <a:spLocks noGrp="1"/>
          </p:cNvSpPr>
          <p:nvPr>
            <p:ph type="sldNum" sz="quarter" idx="12"/>
          </p:nvPr>
        </p:nvSpPr>
        <p:spPr/>
        <p:txBody>
          <a:bodyPr/>
          <a:lstStyle/>
          <a:p>
            <a:fld id="{7FC2FC2A-5BB9-8744-BD29-7C6EF21A0FC0}" type="slidenum">
              <a:rPr lang="zh-CN" altLang="en-US" smtClean="0"/>
              <a:pPr/>
              <a:t>2</a:t>
            </a:fld>
            <a:endParaRPr lang="zh-CN" altLang="en-US" dirty="0"/>
          </a:p>
        </p:txBody>
      </p:sp>
    </p:spTree>
  </p:cSld>
  <p:clrMapOvr>
    <a:masterClrMapping/>
  </p:clrMapOvr>
  <p:transition spd="med">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36C0A853-ED8A-AFDF-AF2F-E33ABB8DA6BD}"/>
              </a:ext>
            </a:extLst>
          </p:cNvPr>
          <p:cNvSpPr>
            <a:spLocks noGrp="1" noChangeArrowheads="1"/>
          </p:cNvSpPr>
          <p:nvPr>
            <p:ph type="title"/>
          </p:nvPr>
        </p:nvSpPr>
        <p:spPr>
          <a:xfrm>
            <a:off x="1042988" y="225425"/>
            <a:ext cx="7850187" cy="746125"/>
          </a:xfrm>
        </p:spPr>
        <p:txBody>
          <a:bodyPr/>
          <a:lstStyle/>
          <a:p>
            <a:r>
              <a:rPr lang="zh-CN" altLang="en-US" dirty="0"/>
              <a:t>内存管理</a:t>
            </a:r>
            <a:endParaRPr lang="en-US" altLang="zh-CN" dirty="0"/>
          </a:p>
        </p:txBody>
      </p:sp>
      <p:sp>
        <p:nvSpPr>
          <p:cNvPr id="335875" name="Rectangle 3">
            <a:extLst>
              <a:ext uri="{FF2B5EF4-FFF2-40B4-BE49-F238E27FC236}">
                <a16:creationId xmlns:a16="http://schemas.microsoft.com/office/drawing/2014/main" id="{39940AA7-04BC-A02E-F37C-7499B60ADA9C}"/>
              </a:ext>
            </a:extLst>
          </p:cNvPr>
          <p:cNvSpPr>
            <a:spLocks noGrp="1" noChangeArrowheads="1"/>
          </p:cNvSpPr>
          <p:nvPr>
            <p:ph idx="1"/>
          </p:nvPr>
        </p:nvSpPr>
        <p:spPr>
          <a:xfrm>
            <a:off x="935038" y="1233488"/>
            <a:ext cx="7772400" cy="4895850"/>
          </a:xfrm>
        </p:spPr>
        <p:txBody>
          <a:bodyPr>
            <a:normAutofit lnSpcReduction="10000"/>
          </a:bodyPr>
          <a:lstStyle/>
          <a:p>
            <a:pPr>
              <a:lnSpc>
                <a:spcPct val="114000"/>
              </a:lnSpc>
            </a:pPr>
            <a:r>
              <a:rPr lang="zh-CN" altLang="en-US" sz="3000" dirty="0"/>
              <a:t>内存可以看做是一个大数组，每个单元有自己的地址</a:t>
            </a:r>
          </a:p>
          <a:p>
            <a:pPr>
              <a:lnSpc>
                <a:spcPct val="114000"/>
              </a:lnSpc>
            </a:pPr>
            <a:r>
              <a:rPr lang="zh-CN" altLang="en-US" sz="3000" dirty="0"/>
              <a:t>内存可被</a:t>
            </a:r>
            <a:r>
              <a:rPr lang="en-US" altLang="zh-CN" sz="3000" dirty="0"/>
              <a:t>CPU</a:t>
            </a:r>
            <a:r>
              <a:rPr lang="zh-CN" altLang="en-US" sz="3000" dirty="0"/>
              <a:t>和</a:t>
            </a:r>
            <a:r>
              <a:rPr lang="en-US" altLang="zh-CN" sz="3000" dirty="0"/>
              <a:t>I/O</a:t>
            </a:r>
            <a:r>
              <a:rPr lang="zh-CN" altLang="en-US" sz="3000" dirty="0"/>
              <a:t>设备共享、可快速存取数据</a:t>
            </a:r>
          </a:p>
          <a:p>
            <a:pPr>
              <a:lnSpc>
                <a:spcPct val="114000"/>
              </a:lnSpc>
            </a:pPr>
            <a:r>
              <a:rPr lang="en-US" altLang="zh-CN" sz="3000" dirty="0"/>
              <a:t> CPU</a:t>
            </a:r>
            <a:r>
              <a:rPr lang="zh-CN" altLang="en-US" sz="3000" dirty="0"/>
              <a:t>执行的指令必须存放在内存中</a:t>
            </a:r>
            <a:endParaRPr lang="en-US" altLang="zh-CN" sz="3000" dirty="0"/>
          </a:p>
          <a:p>
            <a:pPr>
              <a:lnSpc>
                <a:spcPct val="114000"/>
              </a:lnSpc>
            </a:pPr>
            <a:r>
              <a:rPr lang="zh-CN" altLang="en-US" sz="3000" dirty="0"/>
              <a:t>内存管理功能</a:t>
            </a:r>
            <a:endParaRPr lang="en-US" altLang="zh-CN" sz="3000" dirty="0"/>
          </a:p>
          <a:p>
            <a:pPr lvl="1">
              <a:lnSpc>
                <a:spcPct val="114000"/>
              </a:lnSpc>
            </a:pPr>
            <a:r>
              <a:rPr lang="zh-CN" altLang="en-US" sz="2400" dirty="0"/>
              <a:t>按需</a:t>
            </a:r>
            <a:r>
              <a:rPr lang="zh-CN" altLang="en-US" sz="2400" b="1" dirty="0">
                <a:solidFill>
                  <a:srgbClr val="FF0000"/>
                </a:solidFill>
              </a:rPr>
              <a:t>分配</a:t>
            </a:r>
            <a:r>
              <a:rPr lang="zh-CN" altLang="en-US" sz="2400" dirty="0"/>
              <a:t>和</a:t>
            </a:r>
            <a:r>
              <a:rPr lang="zh-CN" altLang="en-US" sz="2400" b="1" dirty="0">
                <a:solidFill>
                  <a:srgbClr val="FF0000"/>
                </a:solidFill>
              </a:rPr>
              <a:t>收回</a:t>
            </a:r>
            <a:r>
              <a:rPr lang="zh-CN" altLang="en-US" sz="2400" dirty="0"/>
              <a:t>内存空间</a:t>
            </a:r>
            <a:endParaRPr lang="en-US" altLang="zh-CN" sz="2400" dirty="0"/>
          </a:p>
          <a:p>
            <a:pPr lvl="1">
              <a:lnSpc>
                <a:spcPct val="114000"/>
              </a:lnSpc>
            </a:pPr>
            <a:r>
              <a:rPr lang="zh-CN" altLang="en-US" sz="2400" b="1" dirty="0">
                <a:solidFill>
                  <a:srgbClr val="FF0000"/>
                </a:solidFill>
              </a:rPr>
              <a:t>内存扩充</a:t>
            </a:r>
            <a:r>
              <a:rPr lang="zh-CN" altLang="en-US" sz="2400" dirty="0"/>
              <a:t>：逻辑上的扩充，虚拟内存</a:t>
            </a:r>
            <a:endParaRPr lang="en-US" altLang="zh-CN" sz="2400" dirty="0"/>
          </a:p>
          <a:p>
            <a:pPr lvl="1">
              <a:lnSpc>
                <a:spcPct val="114000"/>
              </a:lnSpc>
            </a:pPr>
            <a:r>
              <a:rPr lang="zh-CN" altLang="en-US" sz="2400" b="1" dirty="0">
                <a:solidFill>
                  <a:srgbClr val="FF0000"/>
                </a:solidFill>
              </a:rPr>
              <a:t>内存保护</a:t>
            </a:r>
            <a:r>
              <a:rPr lang="zh-CN" altLang="en-US" sz="2400" dirty="0"/>
              <a:t>：彼此隔离</a:t>
            </a:r>
            <a:endParaRPr lang="zh-CN" altLang="en-US" sz="2400" b="1" dirty="0">
              <a:solidFill>
                <a:srgbClr val="FF0000"/>
              </a:solidFill>
            </a:endParaRPr>
          </a:p>
        </p:txBody>
      </p:sp>
      <p:sp>
        <p:nvSpPr>
          <p:cNvPr id="2" name="灯片编号占位符 1">
            <a:extLst>
              <a:ext uri="{FF2B5EF4-FFF2-40B4-BE49-F238E27FC236}">
                <a16:creationId xmlns:a16="http://schemas.microsoft.com/office/drawing/2014/main" id="{F29BF62B-579C-5A18-E448-037D5BB6137A}"/>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20</a:t>
            </a:fld>
            <a:endParaRPr lang="zh-CN" altLang="en-US"/>
          </a:p>
        </p:txBody>
      </p:sp>
    </p:spTree>
    <p:extLst>
      <p:ext uri="{BB962C8B-B14F-4D97-AF65-F5344CB8AC3E}">
        <p14:creationId xmlns:p14="http://schemas.microsoft.com/office/powerpoint/2010/main" val="800811409"/>
      </p:ext>
    </p:extLst>
  </p:cSld>
  <p:clrMapOvr>
    <a:masterClrMapping/>
  </p:clrMapOvr>
  <p:transition spd="med">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7F9150-4AAB-366F-9356-58E503722760}"/>
              </a:ext>
            </a:extLst>
          </p:cNvPr>
          <p:cNvSpPr>
            <a:spLocks noGrp="1"/>
          </p:cNvSpPr>
          <p:nvPr>
            <p:ph type="title"/>
          </p:nvPr>
        </p:nvSpPr>
        <p:spPr>
          <a:xfrm>
            <a:off x="1042988" y="225425"/>
            <a:ext cx="7850187" cy="746125"/>
          </a:xfrm>
        </p:spPr>
        <p:txBody>
          <a:bodyPr/>
          <a:lstStyle/>
          <a:p>
            <a:r>
              <a:rPr lang="zh-CN" altLang="en-US" dirty="0"/>
              <a:t>设备管理</a:t>
            </a:r>
            <a:r>
              <a:rPr lang="en-US" altLang="zh-CN" dirty="0"/>
              <a:t>(I/O</a:t>
            </a:r>
            <a:r>
              <a:rPr lang="zh-CN" altLang="en-US" dirty="0"/>
              <a:t>系统</a:t>
            </a:r>
            <a:r>
              <a:rPr lang="en-US" altLang="zh-CN" dirty="0"/>
              <a:t>)</a:t>
            </a:r>
            <a:endParaRPr lang="zh-CN" altLang="en-US" dirty="0"/>
          </a:p>
        </p:txBody>
      </p:sp>
      <p:sp>
        <p:nvSpPr>
          <p:cNvPr id="3" name="内容占位符 2">
            <a:extLst>
              <a:ext uri="{FF2B5EF4-FFF2-40B4-BE49-F238E27FC236}">
                <a16:creationId xmlns:a16="http://schemas.microsoft.com/office/drawing/2014/main" id="{648C283F-7E70-3CB6-A9D3-781ED3F00B9D}"/>
              </a:ext>
            </a:extLst>
          </p:cNvPr>
          <p:cNvSpPr>
            <a:spLocks noGrp="1"/>
          </p:cNvSpPr>
          <p:nvPr>
            <p:ph idx="1"/>
          </p:nvPr>
        </p:nvSpPr>
        <p:spPr>
          <a:xfrm>
            <a:off x="935038" y="1233488"/>
            <a:ext cx="7772400" cy="4895850"/>
          </a:xfrm>
        </p:spPr>
        <p:txBody>
          <a:bodyPr/>
          <a:lstStyle/>
          <a:p>
            <a:pPr>
              <a:lnSpc>
                <a:spcPct val="114000"/>
              </a:lnSpc>
            </a:pPr>
            <a:r>
              <a:rPr lang="zh-CN" altLang="en-US" dirty="0"/>
              <a:t>为用户隐藏具体硬件设备的特性</a:t>
            </a:r>
            <a:endParaRPr lang="en-US" altLang="zh-CN" dirty="0"/>
          </a:p>
          <a:p>
            <a:pPr>
              <a:lnSpc>
                <a:spcPct val="114000"/>
              </a:lnSpc>
            </a:pPr>
            <a:r>
              <a:rPr lang="zh-CN" altLang="en-US" dirty="0"/>
              <a:t>设备管理的功能</a:t>
            </a:r>
            <a:endParaRPr lang="en-US" altLang="zh-CN" dirty="0"/>
          </a:p>
          <a:p>
            <a:pPr lvl="1">
              <a:lnSpc>
                <a:spcPct val="114000"/>
              </a:lnSpc>
            </a:pPr>
            <a:r>
              <a:rPr lang="zh-CN" altLang="en-US" b="1" dirty="0">
                <a:solidFill>
                  <a:srgbClr val="FF0000"/>
                </a:solidFill>
              </a:rPr>
              <a:t>设备分配</a:t>
            </a:r>
            <a:r>
              <a:rPr lang="zh-CN" altLang="en-US" dirty="0"/>
              <a:t>：根据用户的</a:t>
            </a:r>
            <a:r>
              <a:rPr lang="en-US" altLang="zh-CN" dirty="0"/>
              <a:t>I/O</a:t>
            </a:r>
            <a:r>
              <a:rPr lang="zh-CN" altLang="en-US" dirty="0"/>
              <a:t>请求，为之分配所需的设备，设备使用完成后还应回收</a:t>
            </a:r>
          </a:p>
          <a:p>
            <a:pPr lvl="1">
              <a:lnSpc>
                <a:spcPct val="114000"/>
              </a:lnSpc>
            </a:pPr>
            <a:r>
              <a:rPr lang="zh-CN" altLang="en-US" b="1" dirty="0">
                <a:solidFill>
                  <a:srgbClr val="FF0000"/>
                </a:solidFill>
              </a:rPr>
              <a:t>缓冲管理</a:t>
            </a:r>
            <a:r>
              <a:rPr lang="zh-CN" altLang="en-US" dirty="0"/>
              <a:t>：对各类设备缓冲区进行有效管理</a:t>
            </a:r>
          </a:p>
          <a:p>
            <a:pPr lvl="1">
              <a:lnSpc>
                <a:spcPct val="114000"/>
              </a:lnSpc>
            </a:pPr>
            <a:r>
              <a:rPr lang="zh-CN" altLang="en-US" b="1" dirty="0">
                <a:solidFill>
                  <a:srgbClr val="FF0000"/>
                </a:solidFill>
              </a:rPr>
              <a:t>设备驱动</a:t>
            </a:r>
            <a:r>
              <a:rPr lang="zh-CN" altLang="en-US" dirty="0"/>
              <a:t>：主要完成设备启动、</a:t>
            </a:r>
            <a:r>
              <a:rPr lang="en-US" altLang="zh-CN" dirty="0"/>
              <a:t>I/O</a:t>
            </a:r>
            <a:r>
              <a:rPr lang="zh-CN" altLang="en-US" dirty="0"/>
              <a:t>操作及中断处理</a:t>
            </a:r>
          </a:p>
          <a:p>
            <a:pPr lvl="1">
              <a:lnSpc>
                <a:spcPct val="114000"/>
              </a:lnSpc>
            </a:pPr>
            <a:r>
              <a:rPr lang="zh-CN" altLang="en-US" b="1" dirty="0">
                <a:solidFill>
                  <a:srgbClr val="FF0000"/>
                </a:solidFill>
              </a:rPr>
              <a:t>设备独立性</a:t>
            </a:r>
            <a:r>
              <a:rPr lang="zh-CN" altLang="en-US" dirty="0"/>
              <a:t>：又称设备无关性，是指用户程序中的设备与实际使用的物理设备无关</a:t>
            </a:r>
          </a:p>
          <a:p>
            <a:pPr lvl="1">
              <a:lnSpc>
                <a:spcPct val="114000"/>
              </a:lnSpc>
            </a:pPr>
            <a:endParaRPr lang="zh-CN" altLang="en-US" dirty="0"/>
          </a:p>
        </p:txBody>
      </p:sp>
      <p:sp>
        <p:nvSpPr>
          <p:cNvPr id="4" name="灯片编号占位符 3">
            <a:extLst>
              <a:ext uri="{FF2B5EF4-FFF2-40B4-BE49-F238E27FC236}">
                <a16:creationId xmlns:a16="http://schemas.microsoft.com/office/drawing/2014/main" id="{33C5D63C-107B-E284-88AB-1C313EECC77A}"/>
              </a:ext>
            </a:extLst>
          </p:cNvPr>
          <p:cNvSpPr>
            <a:spLocks noGrp="1"/>
          </p:cNvSpPr>
          <p:nvPr>
            <p:ph type="sldNum" sz="quarter" idx="12"/>
          </p:nvPr>
        </p:nvSpPr>
        <p:spPr>
          <a:xfrm>
            <a:off x="6781800" y="6324600"/>
            <a:ext cx="1905000" cy="457200"/>
          </a:xfrm>
        </p:spPr>
        <p:txBody>
          <a:bodyPr/>
          <a:lstStyle/>
          <a:p>
            <a:fld id="{075A4BFC-C201-2E46-8AE6-3EE413E64115}" type="slidenum">
              <a:rPr lang="zh-CN" altLang="en-US" smtClean="0"/>
              <a:t>21</a:t>
            </a:fld>
            <a:endParaRPr lang="zh-CN" altLang="en-US" dirty="0"/>
          </a:p>
        </p:txBody>
      </p:sp>
    </p:spTree>
    <p:extLst>
      <p:ext uri="{BB962C8B-B14F-4D97-AF65-F5344CB8AC3E}">
        <p14:creationId xmlns:p14="http://schemas.microsoft.com/office/powerpoint/2010/main" val="418508106"/>
      </p:ext>
    </p:extLst>
  </p:cSld>
  <p:clrMapOvr>
    <a:masterClrMapping/>
  </p:clrMapOvr>
  <p:transition spd="med">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05E3E4BD-AD93-80A7-3679-FDB394BA04D1}"/>
              </a:ext>
            </a:extLst>
          </p:cNvPr>
          <p:cNvSpPr>
            <a:spLocks noGrp="1" noChangeArrowheads="1"/>
          </p:cNvSpPr>
          <p:nvPr>
            <p:ph type="title"/>
          </p:nvPr>
        </p:nvSpPr>
        <p:spPr>
          <a:xfrm>
            <a:off x="1042988" y="225425"/>
            <a:ext cx="7850187" cy="746125"/>
          </a:xfrm>
        </p:spPr>
        <p:txBody>
          <a:bodyPr/>
          <a:lstStyle/>
          <a:p>
            <a:r>
              <a:rPr lang="zh-CN" altLang="en-US"/>
              <a:t>文件管理</a:t>
            </a:r>
            <a:endParaRPr lang="en-US" altLang="zh-CN" dirty="0"/>
          </a:p>
        </p:txBody>
      </p:sp>
      <p:sp>
        <p:nvSpPr>
          <p:cNvPr id="339971" name="Rectangle 3">
            <a:extLst>
              <a:ext uri="{FF2B5EF4-FFF2-40B4-BE49-F238E27FC236}">
                <a16:creationId xmlns:a16="http://schemas.microsoft.com/office/drawing/2014/main" id="{30870A2A-EEE5-6832-98B5-44610EA45D86}"/>
              </a:ext>
            </a:extLst>
          </p:cNvPr>
          <p:cNvSpPr>
            <a:spLocks noGrp="1" noChangeArrowheads="1"/>
          </p:cNvSpPr>
          <p:nvPr>
            <p:ph idx="1"/>
          </p:nvPr>
        </p:nvSpPr>
        <p:spPr>
          <a:xfrm>
            <a:off x="935038" y="1233488"/>
            <a:ext cx="7772400" cy="4895850"/>
          </a:xfrm>
        </p:spPr>
        <p:txBody>
          <a:bodyPr>
            <a:normAutofit lnSpcReduction="10000"/>
          </a:bodyPr>
          <a:lstStyle/>
          <a:p>
            <a:r>
              <a:rPr lang="zh-CN" altLang="en-US" sz="3000" dirty="0"/>
              <a:t>文件是由其创建者定义的一组相关信息的集合</a:t>
            </a:r>
          </a:p>
          <a:p>
            <a:r>
              <a:rPr lang="en-US" altLang="zh-CN" sz="3000" dirty="0"/>
              <a:t>  </a:t>
            </a:r>
            <a:r>
              <a:rPr lang="zh-CN" altLang="en-US" sz="3000" dirty="0"/>
              <a:t>操作系统文件管理的功能</a:t>
            </a:r>
            <a:endParaRPr lang="en-US" altLang="zh-CN" sz="3000" dirty="0"/>
          </a:p>
          <a:p>
            <a:pPr lvl="1"/>
            <a:r>
              <a:rPr lang="zh-CN" altLang="en-US" sz="2400" b="1" dirty="0">
                <a:solidFill>
                  <a:srgbClr val="FF0000"/>
                </a:solidFill>
              </a:rPr>
              <a:t>文件存储空间的管理</a:t>
            </a:r>
            <a:r>
              <a:rPr lang="zh-CN" altLang="en-US" sz="2400" dirty="0"/>
              <a:t>：对文件存储空间进行管理，包括存储空间的分配与回收等功能。</a:t>
            </a:r>
          </a:p>
          <a:p>
            <a:pPr lvl="1"/>
            <a:r>
              <a:rPr lang="zh-CN" altLang="en-US" sz="2400" b="1" dirty="0">
                <a:solidFill>
                  <a:srgbClr val="FF0000"/>
                </a:solidFill>
              </a:rPr>
              <a:t>目录管理</a:t>
            </a:r>
            <a:r>
              <a:rPr lang="zh-CN" altLang="en-US" sz="2400" dirty="0"/>
              <a:t>：管理文件的数据结构，提供按名存取的功能。</a:t>
            </a:r>
          </a:p>
          <a:p>
            <a:pPr lvl="1"/>
            <a:r>
              <a:rPr lang="zh-CN" altLang="en-US" sz="2400" b="1" dirty="0">
                <a:solidFill>
                  <a:srgbClr val="FF0000"/>
                </a:solidFill>
              </a:rPr>
              <a:t>文件操作管理</a:t>
            </a:r>
            <a:r>
              <a:rPr lang="zh-CN" altLang="en-US" sz="2400" dirty="0"/>
              <a:t>：从外存读入数据或将数据写入外存</a:t>
            </a:r>
          </a:p>
          <a:p>
            <a:pPr lvl="1"/>
            <a:r>
              <a:rPr lang="zh-CN" altLang="en-US" sz="2400" b="1" dirty="0">
                <a:solidFill>
                  <a:srgbClr val="FF0000"/>
                </a:solidFill>
              </a:rPr>
              <a:t>文件保护</a:t>
            </a:r>
            <a:r>
              <a:rPr lang="zh-CN" altLang="en-US" sz="2400" dirty="0"/>
              <a:t>：防止未授权用户存取文件；防止授权用户以不正确方式存取文件</a:t>
            </a:r>
          </a:p>
        </p:txBody>
      </p:sp>
      <p:sp>
        <p:nvSpPr>
          <p:cNvPr id="2" name="灯片编号占位符 1">
            <a:extLst>
              <a:ext uri="{FF2B5EF4-FFF2-40B4-BE49-F238E27FC236}">
                <a16:creationId xmlns:a16="http://schemas.microsoft.com/office/drawing/2014/main" id="{090E3E26-3C88-4B25-DD07-D9C12499B535}"/>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22</a:t>
            </a:fld>
            <a:endParaRPr lang="zh-CN" altLang="en-US" dirty="0"/>
          </a:p>
        </p:txBody>
      </p:sp>
    </p:spTree>
    <p:extLst>
      <p:ext uri="{BB962C8B-B14F-4D97-AF65-F5344CB8AC3E}">
        <p14:creationId xmlns:p14="http://schemas.microsoft.com/office/powerpoint/2010/main" val="3507738963"/>
      </p:ext>
    </p:extLst>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BA0223-C143-56DC-8D91-C0EDDEB08A1F}"/>
              </a:ext>
            </a:extLst>
          </p:cNvPr>
          <p:cNvSpPr>
            <a:spLocks noGrp="1"/>
          </p:cNvSpPr>
          <p:nvPr>
            <p:ph type="title"/>
          </p:nvPr>
        </p:nvSpPr>
        <p:spPr/>
        <p:txBody>
          <a:bodyPr/>
          <a:lstStyle/>
          <a:p>
            <a:r>
              <a:rPr lang="zh-CN" altLang="en-US" dirty="0"/>
              <a:t>操作系统的功能</a:t>
            </a:r>
          </a:p>
        </p:txBody>
      </p:sp>
      <p:sp>
        <p:nvSpPr>
          <p:cNvPr id="3" name="内容占位符 2">
            <a:extLst>
              <a:ext uri="{FF2B5EF4-FFF2-40B4-BE49-F238E27FC236}">
                <a16:creationId xmlns:a16="http://schemas.microsoft.com/office/drawing/2014/main" id="{914C4E81-7B39-AC7A-650D-13B852D6C28E}"/>
              </a:ext>
            </a:extLst>
          </p:cNvPr>
          <p:cNvSpPr>
            <a:spLocks noGrp="1"/>
          </p:cNvSpPr>
          <p:nvPr>
            <p:ph idx="1"/>
          </p:nvPr>
        </p:nvSpPr>
        <p:spPr>
          <a:xfrm>
            <a:off x="685800" y="1376772"/>
            <a:ext cx="7558608" cy="684076"/>
          </a:xfrm>
        </p:spPr>
        <p:txBody>
          <a:bodyPr/>
          <a:lstStyle/>
          <a:p>
            <a:r>
              <a:rPr lang="en-US" altLang="zh-CN" dirty="0"/>
              <a:t>OS</a:t>
            </a:r>
            <a:r>
              <a:rPr lang="zh-CN" altLang="en-US" dirty="0"/>
              <a:t>作为用户与计算机“硬件系统”接口</a:t>
            </a:r>
          </a:p>
        </p:txBody>
      </p:sp>
      <p:sp>
        <p:nvSpPr>
          <p:cNvPr id="4" name="灯片编号占位符 3">
            <a:extLst>
              <a:ext uri="{FF2B5EF4-FFF2-40B4-BE49-F238E27FC236}">
                <a16:creationId xmlns:a16="http://schemas.microsoft.com/office/drawing/2014/main" id="{350D558B-722F-E454-E96E-F84AB09C8E1D}"/>
              </a:ext>
            </a:extLst>
          </p:cNvPr>
          <p:cNvSpPr>
            <a:spLocks noGrp="1"/>
          </p:cNvSpPr>
          <p:nvPr>
            <p:ph type="sldNum" sz="quarter" idx="12"/>
          </p:nvPr>
        </p:nvSpPr>
        <p:spPr/>
        <p:txBody>
          <a:bodyPr/>
          <a:lstStyle/>
          <a:p>
            <a:fld id="{4093CC90-4002-504C-BD88-C9A1D374048E}" type="slidenum">
              <a:rPr lang="zh-CN" altLang="en-US" smtClean="0"/>
              <a:pPr/>
              <a:t>23</a:t>
            </a:fld>
            <a:endParaRPr lang="zh-CN" altLang="en-US" dirty="0"/>
          </a:p>
        </p:txBody>
      </p:sp>
      <p:pic>
        <p:nvPicPr>
          <p:cNvPr id="6" name="图片 5">
            <a:extLst>
              <a:ext uri="{FF2B5EF4-FFF2-40B4-BE49-F238E27FC236}">
                <a16:creationId xmlns:a16="http://schemas.microsoft.com/office/drawing/2014/main" id="{D816726F-FC07-CBDB-6BF6-292D68BF2253}"/>
              </a:ext>
            </a:extLst>
          </p:cNvPr>
          <p:cNvPicPr>
            <a:picLocks noChangeAspect="1"/>
          </p:cNvPicPr>
          <p:nvPr/>
        </p:nvPicPr>
        <p:blipFill>
          <a:blip r:embed="rId2"/>
          <a:stretch>
            <a:fillRect/>
          </a:stretch>
        </p:blipFill>
        <p:spPr>
          <a:xfrm>
            <a:off x="5282498" y="2744924"/>
            <a:ext cx="3249942" cy="2871992"/>
          </a:xfrm>
          <a:prstGeom prst="rect">
            <a:avLst/>
          </a:prstGeom>
        </p:spPr>
      </p:pic>
      <p:sp>
        <p:nvSpPr>
          <p:cNvPr id="7" name="文本框 6">
            <a:extLst>
              <a:ext uri="{FF2B5EF4-FFF2-40B4-BE49-F238E27FC236}">
                <a16:creationId xmlns:a16="http://schemas.microsoft.com/office/drawing/2014/main" id="{72EDE0C5-E485-46F7-2B11-F0815D5900F2}"/>
              </a:ext>
            </a:extLst>
          </p:cNvPr>
          <p:cNvSpPr txBox="1"/>
          <p:nvPr/>
        </p:nvSpPr>
        <p:spPr>
          <a:xfrm>
            <a:off x="611560" y="2060848"/>
            <a:ext cx="4825298" cy="2550955"/>
          </a:xfrm>
          <a:prstGeom prst="rect">
            <a:avLst/>
          </a:prstGeom>
          <a:noFill/>
        </p:spPr>
        <p:txBody>
          <a:bodyPr wrap="square" rtlCol="0">
            <a:spAutoFit/>
          </a:bodyPr>
          <a:lstStyle/>
          <a:p>
            <a:pPr marL="742950" lvl="1" indent="-285750" eaLnBrk="0">
              <a:lnSpc>
                <a:spcPct val="114000"/>
              </a:lnSpc>
              <a:buClr>
                <a:srgbClr val="C00000"/>
              </a:buClr>
              <a:buSzPct val="55000"/>
            </a:pPr>
            <a:r>
              <a:rPr lang="zh-CN" altLang="en-US" sz="2600" dirty="0">
                <a:latin typeface="Century" panose="02040604050505020304" pitchFamily="18" charset="0"/>
                <a:ea typeface="+mn-ea"/>
              </a:rPr>
              <a:t>程序接口</a:t>
            </a:r>
            <a:endParaRPr lang="en-US" altLang="zh-CN" sz="2600" dirty="0">
              <a:latin typeface="Century" panose="02040604050505020304" pitchFamily="18" charset="0"/>
              <a:ea typeface="+mn-ea"/>
            </a:endParaRPr>
          </a:p>
          <a:p>
            <a:pPr marL="742950" lvl="1" indent="-285750" eaLnBrk="0">
              <a:lnSpc>
                <a:spcPct val="114000"/>
              </a:lnSpc>
              <a:buClr>
                <a:srgbClr val="C00000"/>
              </a:buClr>
              <a:buSzPct val="55000"/>
            </a:pPr>
            <a:r>
              <a:rPr lang="zh-CN" altLang="en-US" sz="2600" dirty="0">
                <a:latin typeface="Century" panose="02040604050505020304" pitchFamily="18" charset="0"/>
                <a:ea typeface="+mn-ea"/>
              </a:rPr>
              <a:t>命令接口</a:t>
            </a:r>
            <a:endParaRPr lang="en-US" altLang="zh-CN" sz="2600" dirty="0">
              <a:latin typeface="Century" panose="02040604050505020304" pitchFamily="18" charset="0"/>
              <a:ea typeface="+mn-ea"/>
            </a:endParaRPr>
          </a:p>
          <a:p>
            <a:pPr marL="742950" lvl="1" indent="-285750" eaLnBrk="0">
              <a:lnSpc>
                <a:spcPct val="114000"/>
              </a:lnSpc>
              <a:buClr>
                <a:srgbClr val="C00000"/>
              </a:buClr>
              <a:buSzPct val="55000"/>
            </a:pPr>
            <a:r>
              <a:rPr lang="en-US" altLang="zh-CN" sz="2600" dirty="0">
                <a:latin typeface="Century" panose="02040604050505020304" pitchFamily="18" charset="0"/>
                <a:ea typeface="+mn-ea"/>
              </a:rPr>
              <a:t>GUI(Graphical User Interface)</a:t>
            </a:r>
            <a:r>
              <a:rPr lang="zh-CN" altLang="en-US" sz="2600" dirty="0">
                <a:latin typeface="Century" panose="02040604050505020304" pitchFamily="18" charset="0"/>
                <a:ea typeface="+mn-ea"/>
              </a:rPr>
              <a:t>，图形用户接口</a:t>
            </a:r>
          </a:p>
          <a:p>
            <a:endParaRPr lang="zh-CN" altLang="en-US" dirty="0"/>
          </a:p>
        </p:txBody>
      </p:sp>
    </p:spTree>
    <p:extLst>
      <p:ext uri="{BB962C8B-B14F-4D97-AF65-F5344CB8AC3E}">
        <p14:creationId xmlns:p14="http://schemas.microsoft.com/office/powerpoint/2010/main" val="1140182471"/>
      </p:ext>
    </p:extLst>
  </p:cSld>
  <p:clrMapOvr>
    <a:masterClrMapping/>
  </p:clrMapOvr>
  <p:transition spd="med">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73753B-4D20-84DC-BF25-E76F881B787D}"/>
              </a:ext>
            </a:extLst>
          </p:cNvPr>
          <p:cNvSpPr>
            <a:spLocks noGrp="1"/>
          </p:cNvSpPr>
          <p:nvPr>
            <p:ph type="title"/>
          </p:nvPr>
        </p:nvSpPr>
        <p:spPr/>
        <p:txBody>
          <a:bodyPr/>
          <a:lstStyle/>
          <a:p>
            <a:r>
              <a:rPr lang="zh-CN" altLang="en-US" dirty="0"/>
              <a:t>操作系统的功能</a:t>
            </a:r>
          </a:p>
        </p:txBody>
      </p:sp>
      <p:sp>
        <p:nvSpPr>
          <p:cNvPr id="3" name="内容占位符 2">
            <a:extLst>
              <a:ext uri="{FF2B5EF4-FFF2-40B4-BE49-F238E27FC236}">
                <a16:creationId xmlns:a16="http://schemas.microsoft.com/office/drawing/2014/main" id="{74CFD8F7-4156-8B55-E654-D52337727F00}"/>
              </a:ext>
            </a:extLst>
          </p:cNvPr>
          <p:cNvSpPr>
            <a:spLocks noGrp="1"/>
          </p:cNvSpPr>
          <p:nvPr>
            <p:ph idx="1"/>
          </p:nvPr>
        </p:nvSpPr>
        <p:spPr>
          <a:xfrm>
            <a:off x="431540" y="1200150"/>
            <a:ext cx="7704856" cy="348899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zh-CN" dirty="0"/>
              <a:t>OS</a:t>
            </a:r>
            <a:r>
              <a:rPr lang="zh-CN" altLang="en-US" dirty="0"/>
              <a:t>实现了对计算机资源的抽象</a:t>
            </a:r>
            <a:endParaRPr lang="en-US" altLang="zh-CN" dirty="0"/>
          </a:p>
          <a:p>
            <a:pPr lvl="1"/>
            <a:r>
              <a:rPr lang="zh-CN" altLang="en-US" kern="1200" dirty="0">
                <a:cs typeface="+mn-cs"/>
              </a:rPr>
              <a:t>将具体的计算机硬件资源抽象成软件资源方便用户使用</a:t>
            </a:r>
            <a:endParaRPr lang="en-US" altLang="zh-CN" kern="1200" dirty="0">
              <a:cs typeface="+mn-cs"/>
            </a:endParaRPr>
          </a:p>
          <a:p>
            <a:pPr lvl="1"/>
            <a:r>
              <a:rPr lang="zh-CN" altLang="en-US" kern="1200" dirty="0">
                <a:cs typeface="+mn-cs"/>
              </a:rPr>
              <a:t>开放了简单的访问方式，隐藏了实现细节</a:t>
            </a:r>
            <a:endParaRPr lang="en-US" altLang="zh-CN" kern="1200" dirty="0">
              <a:cs typeface="+mn-cs"/>
            </a:endParaRPr>
          </a:p>
          <a:p>
            <a:pPr lvl="1"/>
            <a:r>
              <a:rPr lang="zh-CN" altLang="en-US" kern="1200" dirty="0">
                <a:cs typeface="+mn-cs"/>
              </a:rPr>
              <a:t>举例</a:t>
            </a:r>
            <a:r>
              <a:rPr lang="en-US" altLang="zh-CN" kern="1200" dirty="0">
                <a:cs typeface="+mn-cs"/>
              </a:rPr>
              <a:t>:</a:t>
            </a:r>
            <a:r>
              <a:rPr lang="zh-CN" altLang="en-US" kern="1200" dirty="0">
                <a:cs typeface="+mn-cs"/>
              </a:rPr>
              <a:t>使用浏览器进行搜索</a:t>
            </a:r>
          </a:p>
        </p:txBody>
      </p:sp>
      <p:sp>
        <p:nvSpPr>
          <p:cNvPr id="4" name="灯片编号占位符 3">
            <a:extLst>
              <a:ext uri="{FF2B5EF4-FFF2-40B4-BE49-F238E27FC236}">
                <a16:creationId xmlns:a16="http://schemas.microsoft.com/office/drawing/2014/main" id="{BD3F2F6C-6C2B-E022-D641-312F280A34F1}"/>
              </a:ext>
            </a:extLst>
          </p:cNvPr>
          <p:cNvSpPr>
            <a:spLocks noGrp="1"/>
          </p:cNvSpPr>
          <p:nvPr>
            <p:ph type="sldNum" sz="quarter" idx="12"/>
          </p:nvPr>
        </p:nvSpPr>
        <p:spPr/>
        <p:txBody>
          <a:bodyPr/>
          <a:lstStyle/>
          <a:p>
            <a:fld id="{4093CC90-4002-504C-BD88-C9A1D374048E}" type="slidenum">
              <a:rPr lang="zh-CN" altLang="en-US" smtClean="0"/>
              <a:pPr/>
              <a:t>24</a:t>
            </a:fld>
            <a:endParaRPr lang="zh-CN" altLang="en-US" dirty="0"/>
          </a:p>
        </p:txBody>
      </p:sp>
      <p:pic>
        <p:nvPicPr>
          <p:cNvPr id="15" name="图片 14">
            <a:extLst>
              <a:ext uri="{FF2B5EF4-FFF2-40B4-BE49-F238E27FC236}">
                <a16:creationId xmlns:a16="http://schemas.microsoft.com/office/drawing/2014/main" id="{F9F389F8-1893-F5EB-B4AD-83133D77213B}"/>
              </a:ext>
            </a:extLst>
          </p:cNvPr>
          <p:cNvPicPr>
            <a:picLocks noChangeAspect="1"/>
          </p:cNvPicPr>
          <p:nvPr/>
        </p:nvPicPr>
        <p:blipFill>
          <a:blip r:embed="rId2"/>
          <a:stretch>
            <a:fillRect/>
          </a:stretch>
        </p:blipFill>
        <p:spPr>
          <a:xfrm>
            <a:off x="5405367" y="3352800"/>
            <a:ext cx="3729447" cy="3429000"/>
          </a:xfrm>
          <a:prstGeom prst="rect">
            <a:avLst/>
          </a:prstGeom>
        </p:spPr>
      </p:pic>
    </p:spTree>
    <p:extLst>
      <p:ext uri="{BB962C8B-B14F-4D97-AF65-F5344CB8AC3E}">
        <p14:creationId xmlns:p14="http://schemas.microsoft.com/office/powerpoint/2010/main" val="3832140480"/>
      </p:ext>
    </p:extLst>
  </p:cSld>
  <p:clrMapOvr>
    <a:masterClrMapping/>
  </p:clrMapOvr>
  <p:transition spd="med">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56F71-BDA3-DEF5-8D54-8485E0A4CB12}"/>
              </a:ext>
            </a:extLst>
          </p:cNvPr>
          <p:cNvSpPr>
            <a:spLocks noGrp="1"/>
          </p:cNvSpPr>
          <p:nvPr>
            <p:ph type="title"/>
          </p:nvPr>
        </p:nvSpPr>
        <p:spPr/>
        <p:txBody>
          <a:bodyPr/>
          <a:lstStyle/>
          <a:p>
            <a:r>
              <a:rPr lang="zh-CN" altLang="en-US" dirty="0"/>
              <a:t>操作系统的主要特征</a:t>
            </a:r>
          </a:p>
        </p:txBody>
      </p:sp>
      <p:sp>
        <p:nvSpPr>
          <p:cNvPr id="3" name="内容占位符 2">
            <a:extLst>
              <a:ext uri="{FF2B5EF4-FFF2-40B4-BE49-F238E27FC236}">
                <a16:creationId xmlns:a16="http://schemas.microsoft.com/office/drawing/2014/main" id="{267D4467-0417-FF01-D1C0-94D399A491D6}"/>
              </a:ext>
            </a:extLst>
          </p:cNvPr>
          <p:cNvSpPr>
            <a:spLocks noGrp="1"/>
          </p:cNvSpPr>
          <p:nvPr>
            <p:ph idx="1"/>
          </p:nvPr>
        </p:nvSpPr>
        <p:spPr>
          <a:xfrm>
            <a:off x="467544" y="1556792"/>
            <a:ext cx="3960998" cy="3492388"/>
          </a:xfrm>
        </p:spPr>
        <p:txBody>
          <a:bodyPr/>
          <a:lstStyle/>
          <a:p>
            <a:r>
              <a:rPr lang="en-US" altLang="zh-CN" dirty="0"/>
              <a:t>OS</a:t>
            </a:r>
            <a:r>
              <a:rPr lang="zh-CN" altLang="en-US" dirty="0"/>
              <a:t>的四个基本特征</a:t>
            </a:r>
            <a:endParaRPr lang="en-US" altLang="zh-CN" dirty="0"/>
          </a:p>
          <a:p>
            <a:pPr lvl="1"/>
            <a:r>
              <a:rPr lang="zh-CN" altLang="en-US" kern="1200" dirty="0">
                <a:cs typeface="+mn-cs"/>
              </a:rPr>
              <a:t>并发</a:t>
            </a:r>
            <a:r>
              <a:rPr kumimoji="1" lang="en-US" altLang="zh-CN" dirty="0"/>
              <a:t>(Concurrency)</a:t>
            </a:r>
            <a:endParaRPr lang="en-US" altLang="zh-CN" kern="1200" dirty="0">
              <a:cs typeface="+mn-cs"/>
            </a:endParaRPr>
          </a:p>
          <a:p>
            <a:pPr lvl="1"/>
            <a:r>
              <a:rPr lang="zh-CN" altLang="en-US" kern="1200" dirty="0">
                <a:cs typeface="+mn-cs"/>
              </a:rPr>
              <a:t>共享</a:t>
            </a:r>
            <a:endParaRPr lang="en-US" altLang="zh-CN" kern="1200" dirty="0">
              <a:cs typeface="+mn-cs"/>
            </a:endParaRPr>
          </a:p>
          <a:p>
            <a:pPr lvl="1"/>
            <a:r>
              <a:rPr lang="zh-CN" altLang="en-US" kern="1200" dirty="0">
                <a:cs typeface="+mn-cs"/>
              </a:rPr>
              <a:t>虚拟</a:t>
            </a:r>
            <a:endParaRPr lang="en-US" altLang="zh-CN" kern="1200" dirty="0">
              <a:cs typeface="+mn-cs"/>
            </a:endParaRPr>
          </a:p>
          <a:p>
            <a:pPr lvl="1"/>
            <a:r>
              <a:rPr lang="zh-CN" altLang="en-US" kern="1200" dirty="0">
                <a:cs typeface="+mn-cs"/>
              </a:rPr>
              <a:t>异步</a:t>
            </a:r>
            <a:endParaRPr lang="en-US" altLang="zh-CN" kern="1200" dirty="0">
              <a:cs typeface="+mn-cs"/>
            </a:endParaRPr>
          </a:p>
          <a:p>
            <a:endParaRPr lang="zh-CN" altLang="en-US" dirty="0"/>
          </a:p>
        </p:txBody>
      </p:sp>
      <p:sp>
        <p:nvSpPr>
          <p:cNvPr id="4" name="灯片编号占位符 3">
            <a:extLst>
              <a:ext uri="{FF2B5EF4-FFF2-40B4-BE49-F238E27FC236}">
                <a16:creationId xmlns:a16="http://schemas.microsoft.com/office/drawing/2014/main" id="{29DE6F76-0247-0504-903C-21864106B405}"/>
              </a:ext>
            </a:extLst>
          </p:cNvPr>
          <p:cNvSpPr>
            <a:spLocks noGrp="1"/>
          </p:cNvSpPr>
          <p:nvPr>
            <p:ph type="sldNum" sz="quarter" idx="12"/>
          </p:nvPr>
        </p:nvSpPr>
        <p:spPr/>
        <p:txBody>
          <a:bodyPr/>
          <a:lstStyle/>
          <a:p>
            <a:fld id="{4093CC90-4002-504C-BD88-C9A1D374048E}" type="slidenum">
              <a:rPr lang="zh-CN" altLang="en-US" smtClean="0"/>
              <a:pPr/>
              <a:t>25</a:t>
            </a:fld>
            <a:endParaRPr lang="zh-CN" altLang="en-US" dirty="0"/>
          </a:p>
        </p:txBody>
      </p:sp>
      <p:pic>
        <p:nvPicPr>
          <p:cNvPr id="5" name="Picture 32">
            <a:extLst>
              <a:ext uri="{FF2B5EF4-FFF2-40B4-BE49-F238E27FC236}">
                <a16:creationId xmlns:a16="http://schemas.microsoft.com/office/drawing/2014/main" id="{59EDCF8A-0938-C260-EF17-2AC943DCD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7336" y="2096852"/>
            <a:ext cx="4797152" cy="34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6752385"/>
      </p:ext>
    </p:extLst>
  </p:cSld>
  <p:clrMapOvr>
    <a:masterClrMapping/>
  </p:clrMapOvr>
  <p:transition spd="med">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1B715618-1995-6DFD-276C-5CAFE79AFC57}"/>
              </a:ext>
            </a:extLst>
          </p:cNvPr>
          <p:cNvSpPr>
            <a:spLocks noGrp="1" noChangeArrowheads="1"/>
          </p:cNvSpPr>
          <p:nvPr>
            <p:ph type="title"/>
          </p:nvPr>
        </p:nvSpPr>
        <p:spPr>
          <a:xfrm>
            <a:off x="1042988" y="225425"/>
            <a:ext cx="7850187" cy="746125"/>
          </a:xfrm>
        </p:spPr>
        <p:txBody>
          <a:bodyPr/>
          <a:lstStyle/>
          <a:p>
            <a:r>
              <a:rPr lang="zh-CN" altLang="en-US" dirty="0"/>
              <a:t> 操作系统的主要特征</a:t>
            </a:r>
          </a:p>
        </p:txBody>
      </p:sp>
      <p:sp>
        <p:nvSpPr>
          <p:cNvPr id="62466" name="Rectangle 3">
            <a:extLst>
              <a:ext uri="{FF2B5EF4-FFF2-40B4-BE49-F238E27FC236}">
                <a16:creationId xmlns:a16="http://schemas.microsoft.com/office/drawing/2014/main" id="{C3FCEB0D-CA26-4D8F-A361-8E76EC879CB8}"/>
              </a:ext>
            </a:extLst>
          </p:cNvPr>
          <p:cNvSpPr>
            <a:spLocks noGrp="1" noChangeArrowheads="1"/>
          </p:cNvSpPr>
          <p:nvPr>
            <p:ph idx="1"/>
          </p:nvPr>
        </p:nvSpPr>
        <p:spPr>
          <a:xfrm>
            <a:off x="450629" y="3897052"/>
            <a:ext cx="7772400" cy="2772308"/>
          </a:xfrm>
        </p:spPr>
        <p:txBody>
          <a:bodyPr>
            <a:normAutofit/>
          </a:bodyPr>
          <a:lstStyle/>
          <a:p>
            <a:r>
              <a:rPr lang="en-US" altLang="zh-CN" b="1" dirty="0">
                <a:solidFill>
                  <a:srgbClr val="FF0000"/>
                </a:solidFill>
              </a:rPr>
              <a:t>2.</a:t>
            </a:r>
            <a:r>
              <a:rPr lang="zh-CN" altLang="en-US" b="1" dirty="0">
                <a:solidFill>
                  <a:srgbClr val="FF0000"/>
                </a:solidFill>
              </a:rPr>
              <a:t>共享</a:t>
            </a:r>
            <a:r>
              <a:rPr lang="zh-CN" altLang="en-US" dirty="0"/>
              <a:t>：系统中的资源可供多个并发执行的进程共同使用</a:t>
            </a:r>
            <a:endParaRPr lang="en-US" altLang="zh-CN" dirty="0"/>
          </a:p>
          <a:p>
            <a:pPr lvl="1" algn="just" eaLnBrk="1" hangingPunct="1"/>
            <a:r>
              <a:rPr lang="zh-CN" altLang="en-US" dirty="0">
                <a:solidFill>
                  <a:srgbClr val="FF0000"/>
                </a:solidFill>
              </a:rPr>
              <a:t>互斥共享</a:t>
            </a:r>
            <a:r>
              <a:rPr lang="zh-CN" altLang="en-US" dirty="0"/>
              <a:t>：一段时间只允许一个进程访问</a:t>
            </a:r>
          </a:p>
          <a:p>
            <a:pPr lvl="1" algn="just" eaLnBrk="1" hangingPunct="1"/>
            <a:r>
              <a:rPr lang="zh-CN" altLang="en-US" dirty="0">
                <a:solidFill>
                  <a:srgbClr val="FF0000"/>
                </a:solidFill>
              </a:rPr>
              <a:t>同时访问</a:t>
            </a:r>
            <a:r>
              <a:rPr lang="zh-CN" altLang="en-US" dirty="0"/>
              <a:t>：一段时间允许多个进程访问 </a:t>
            </a:r>
          </a:p>
          <a:p>
            <a:pPr lvl="1"/>
            <a:r>
              <a:rPr lang="zh-CN" altLang="en-US" dirty="0"/>
              <a:t>时分复用、空分复用</a:t>
            </a:r>
            <a:endParaRPr lang="en-US" altLang="zh-CN" dirty="0"/>
          </a:p>
          <a:p>
            <a:endParaRPr lang="en-US" altLang="zh-CN" sz="3000" dirty="0">
              <a:latin typeface="Century" panose="02040604050505020304" pitchFamily="18" charset="0"/>
              <a:ea typeface="+mn-ea"/>
            </a:endParaRPr>
          </a:p>
          <a:p>
            <a:endParaRPr lang="en-US" altLang="zh-CN" sz="3000" dirty="0">
              <a:latin typeface="Century" panose="02040604050505020304" pitchFamily="18" charset="0"/>
              <a:ea typeface="+mn-ea"/>
            </a:endParaRPr>
          </a:p>
          <a:p>
            <a:endParaRPr lang="zh-CN" altLang="en-US" dirty="0"/>
          </a:p>
        </p:txBody>
      </p:sp>
      <p:sp>
        <p:nvSpPr>
          <p:cNvPr id="2" name="灯片编号占位符 1">
            <a:extLst>
              <a:ext uri="{FF2B5EF4-FFF2-40B4-BE49-F238E27FC236}">
                <a16:creationId xmlns:a16="http://schemas.microsoft.com/office/drawing/2014/main" id="{2A63A8DB-6BC5-879E-C70E-DD1F4F261065}"/>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26</a:t>
            </a:fld>
            <a:endParaRPr lang="zh-CN" altLang="en-US"/>
          </a:p>
        </p:txBody>
      </p:sp>
      <p:pic>
        <p:nvPicPr>
          <p:cNvPr id="4" name="图片 3">
            <a:extLst>
              <a:ext uri="{FF2B5EF4-FFF2-40B4-BE49-F238E27FC236}">
                <a16:creationId xmlns:a16="http://schemas.microsoft.com/office/drawing/2014/main" id="{FE3CA52A-3181-D8B0-6FA0-55EC6A05FD29}"/>
              </a:ext>
            </a:extLst>
          </p:cNvPr>
          <p:cNvPicPr>
            <a:picLocks noChangeAspect="1"/>
          </p:cNvPicPr>
          <p:nvPr/>
        </p:nvPicPr>
        <p:blipFill>
          <a:blip r:embed="rId2"/>
          <a:stretch>
            <a:fillRect/>
          </a:stretch>
        </p:blipFill>
        <p:spPr>
          <a:xfrm>
            <a:off x="6830373" y="1293819"/>
            <a:ext cx="2062802" cy="1886350"/>
          </a:xfrm>
          <a:prstGeom prst="rect">
            <a:avLst/>
          </a:prstGeom>
        </p:spPr>
      </p:pic>
      <p:sp>
        <p:nvSpPr>
          <p:cNvPr id="5" name="文本框 4">
            <a:extLst>
              <a:ext uri="{FF2B5EF4-FFF2-40B4-BE49-F238E27FC236}">
                <a16:creationId xmlns:a16="http://schemas.microsoft.com/office/drawing/2014/main" id="{1CE1D4DD-22C5-A2A3-12F4-04687F7FA64F}"/>
              </a:ext>
            </a:extLst>
          </p:cNvPr>
          <p:cNvSpPr txBox="1"/>
          <p:nvPr/>
        </p:nvSpPr>
        <p:spPr>
          <a:xfrm>
            <a:off x="539552" y="1504753"/>
            <a:ext cx="6336704" cy="2611228"/>
          </a:xfrm>
          <a:prstGeom prst="rect">
            <a:avLst/>
          </a:prstGeom>
          <a:noFill/>
        </p:spPr>
        <p:txBody>
          <a:bodyPr wrap="square" rtlCol="0">
            <a:spAutoFit/>
          </a:bodyPr>
          <a:lstStyle/>
          <a:p>
            <a:pPr marL="342900" indent="-342900" eaLnBrk="0">
              <a:lnSpc>
                <a:spcPct val="114000"/>
              </a:lnSpc>
              <a:buClr>
                <a:schemeClr val="accent4"/>
              </a:buClr>
            </a:pPr>
            <a:r>
              <a:rPr lang="en-US" altLang="zh-CN" sz="3000" b="1" dirty="0">
                <a:solidFill>
                  <a:srgbClr val="FF0000"/>
                </a:solidFill>
                <a:latin typeface="Century" panose="02040604050505020304" pitchFamily="18" charset="0"/>
                <a:ea typeface="+mn-ea"/>
              </a:rPr>
              <a:t>1.</a:t>
            </a:r>
            <a:r>
              <a:rPr lang="zh-CN" altLang="en-US" sz="3000" b="1" dirty="0">
                <a:solidFill>
                  <a:srgbClr val="FF0000"/>
                </a:solidFill>
                <a:latin typeface="Century" panose="02040604050505020304" pitchFamily="18" charset="0"/>
                <a:ea typeface="+mn-ea"/>
              </a:rPr>
              <a:t>并发：</a:t>
            </a:r>
            <a:r>
              <a:rPr lang="zh-CN" altLang="en-US" sz="3000" dirty="0">
                <a:latin typeface="Century" panose="02040604050505020304" pitchFamily="18" charset="0"/>
                <a:ea typeface="+mn-ea"/>
              </a:rPr>
              <a:t>在同一时间</a:t>
            </a:r>
            <a:r>
              <a:rPr lang="zh-CN" altLang="en-US" sz="3000" dirty="0">
                <a:solidFill>
                  <a:srgbClr val="FF0000"/>
                </a:solidFill>
                <a:latin typeface="Century" panose="02040604050505020304" pitchFamily="18" charset="0"/>
                <a:ea typeface="+mn-ea"/>
              </a:rPr>
              <a:t>间隔</a:t>
            </a:r>
            <a:r>
              <a:rPr lang="zh-CN" altLang="en-US" sz="3000" dirty="0">
                <a:latin typeface="Century" panose="02040604050505020304" pitchFamily="18" charset="0"/>
                <a:ea typeface="+mn-ea"/>
              </a:rPr>
              <a:t>内发生两个或多个事件</a:t>
            </a:r>
            <a:endParaRPr lang="en-US" altLang="zh-CN" sz="3000" dirty="0">
              <a:latin typeface="Century" panose="02040604050505020304" pitchFamily="18" charset="0"/>
              <a:ea typeface="+mn-ea"/>
            </a:endParaRPr>
          </a:p>
          <a:p>
            <a:pPr marL="742950" lvl="1" indent="-285750" eaLnBrk="0">
              <a:lnSpc>
                <a:spcPct val="114000"/>
              </a:lnSpc>
              <a:buClr>
                <a:srgbClr val="C00000"/>
              </a:buClr>
              <a:buSzPct val="55000"/>
            </a:pPr>
            <a:r>
              <a:rPr lang="zh-CN" altLang="en-US" sz="2600" dirty="0">
                <a:latin typeface="Century" panose="02040604050505020304" pitchFamily="18" charset="0"/>
                <a:ea typeface="+mn-ea"/>
              </a:rPr>
              <a:t>相似概念：并行：同一</a:t>
            </a:r>
            <a:r>
              <a:rPr lang="zh-CN" altLang="en-US" sz="2600" dirty="0">
                <a:solidFill>
                  <a:srgbClr val="FF0000"/>
                </a:solidFill>
                <a:latin typeface="Century" panose="02040604050505020304" pitchFamily="18" charset="0"/>
                <a:ea typeface="+mn-ea"/>
              </a:rPr>
              <a:t>时刻</a:t>
            </a:r>
            <a:r>
              <a:rPr lang="zh-CN" altLang="en-US" sz="2600" dirty="0">
                <a:latin typeface="Century" panose="02040604050505020304" pitchFamily="18" charset="0"/>
                <a:ea typeface="+mn-ea"/>
              </a:rPr>
              <a:t>发生多个事件</a:t>
            </a:r>
            <a:endParaRPr lang="en-US" altLang="zh-CN" sz="2600" dirty="0">
              <a:latin typeface="Century" panose="02040604050505020304" pitchFamily="18" charset="0"/>
              <a:ea typeface="+mn-ea"/>
            </a:endParaRPr>
          </a:p>
          <a:p>
            <a:endParaRPr lang="zh-CN" altLang="en-US" dirty="0"/>
          </a:p>
        </p:txBody>
      </p:sp>
    </p:spTree>
    <p:extLst>
      <p:ext uri="{BB962C8B-B14F-4D97-AF65-F5344CB8AC3E}">
        <p14:creationId xmlns:p14="http://schemas.microsoft.com/office/powerpoint/2010/main" val="3993186158"/>
      </p:ext>
    </p:extLst>
  </p:cSld>
  <p:clrMapOvr>
    <a:masterClrMapping/>
  </p:clrMapOvr>
  <p:transition spd="med">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60356C-AA07-502A-979E-02301ABBE9DA}"/>
              </a:ext>
            </a:extLst>
          </p:cNvPr>
          <p:cNvSpPr>
            <a:spLocks noGrp="1"/>
          </p:cNvSpPr>
          <p:nvPr>
            <p:ph type="title"/>
          </p:nvPr>
        </p:nvSpPr>
        <p:spPr/>
        <p:txBody>
          <a:bodyPr/>
          <a:lstStyle/>
          <a:p>
            <a:r>
              <a:rPr lang="zh-CN" altLang="en-US" dirty="0"/>
              <a:t>操作系统的主要特征</a:t>
            </a:r>
          </a:p>
        </p:txBody>
      </p:sp>
      <p:pic>
        <p:nvPicPr>
          <p:cNvPr id="6" name="内容占位符 5">
            <a:extLst>
              <a:ext uri="{FF2B5EF4-FFF2-40B4-BE49-F238E27FC236}">
                <a16:creationId xmlns:a16="http://schemas.microsoft.com/office/drawing/2014/main" id="{DD83571C-623B-4679-4570-9C04F514D928}"/>
              </a:ext>
            </a:extLst>
          </p:cNvPr>
          <p:cNvPicPr>
            <a:picLocks noGrp="1" noChangeAspect="1"/>
          </p:cNvPicPr>
          <p:nvPr>
            <p:ph idx="1"/>
          </p:nvPr>
        </p:nvPicPr>
        <p:blipFill>
          <a:blip r:embed="rId2"/>
          <a:stretch>
            <a:fillRect/>
          </a:stretch>
        </p:blipFill>
        <p:spPr>
          <a:xfrm>
            <a:off x="2951820" y="4689140"/>
            <a:ext cx="4706704" cy="1368152"/>
          </a:xfrm>
        </p:spPr>
      </p:pic>
      <p:sp>
        <p:nvSpPr>
          <p:cNvPr id="4" name="灯片编号占位符 3">
            <a:extLst>
              <a:ext uri="{FF2B5EF4-FFF2-40B4-BE49-F238E27FC236}">
                <a16:creationId xmlns:a16="http://schemas.microsoft.com/office/drawing/2014/main" id="{9867CCBE-6951-B109-8842-CD2511F90798}"/>
              </a:ext>
            </a:extLst>
          </p:cNvPr>
          <p:cNvSpPr>
            <a:spLocks noGrp="1"/>
          </p:cNvSpPr>
          <p:nvPr>
            <p:ph type="sldNum" sz="quarter" idx="12"/>
          </p:nvPr>
        </p:nvSpPr>
        <p:spPr/>
        <p:txBody>
          <a:bodyPr/>
          <a:lstStyle/>
          <a:p>
            <a:fld id="{4093CC90-4002-504C-BD88-C9A1D374048E}" type="slidenum">
              <a:rPr lang="zh-CN" altLang="en-US" smtClean="0"/>
              <a:pPr/>
              <a:t>27</a:t>
            </a:fld>
            <a:endParaRPr lang="zh-CN" altLang="en-US" dirty="0"/>
          </a:p>
        </p:txBody>
      </p:sp>
      <p:sp>
        <p:nvSpPr>
          <p:cNvPr id="7" name="Rectangle 3">
            <a:extLst>
              <a:ext uri="{FF2B5EF4-FFF2-40B4-BE49-F238E27FC236}">
                <a16:creationId xmlns:a16="http://schemas.microsoft.com/office/drawing/2014/main" id="{FA8651F5-1315-5AAE-D783-7BAE7C5D939D}"/>
              </a:ext>
            </a:extLst>
          </p:cNvPr>
          <p:cNvSpPr txBox="1">
            <a:spLocks noChangeArrowheads="1"/>
          </p:cNvSpPr>
          <p:nvPr/>
        </p:nvSpPr>
        <p:spPr bwMode="auto">
          <a:xfrm>
            <a:off x="791580" y="1376772"/>
            <a:ext cx="7772400" cy="350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1">
              <a:lnSpc>
                <a:spcPct val="114000"/>
              </a:lnSpc>
              <a:spcBef>
                <a:spcPct val="20000"/>
              </a:spcBef>
              <a:spcAft>
                <a:spcPct val="0"/>
              </a:spcAft>
              <a:buClr>
                <a:schemeClr val="accent4"/>
              </a:buClr>
              <a:buSzPct val="60000"/>
              <a:buFont typeface="Wingdings" pitchFamily="2" charset="2"/>
              <a:buChar char="n"/>
              <a:defRPr sz="3000">
                <a:solidFill>
                  <a:schemeClr val="tx1"/>
                </a:solidFill>
                <a:latin typeface="Century" panose="02040604050505020304" pitchFamily="18" charset="0"/>
                <a:ea typeface="+mn-ea"/>
                <a:cs typeface="+mn-cs"/>
              </a:defRPr>
            </a:lvl1pPr>
            <a:lvl2pPr marL="742950" indent="-285750" algn="l" rtl="0" eaLnBrk="0" fontAlgn="base" hangingPunct="1">
              <a:lnSpc>
                <a:spcPct val="114000"/>
              </a:lnSpc>
              <a:spcBef>
                <a:spcPct val="20000"/>
              </a:spcBef>
              <a:spcAft>
                <a:spcPct val="0"/>
              </a:spcAft>
              <a:buClr>
                <a:srgbClr val="C00000"/>
              </a:buClr>
              <a:buSzPct val="55000"/>
              <a:buFont typeface="Wingdings" pitchFamily="2" charset="2"/>
              <a:buChar char="n"/>
              <a:defRPr sz="2600">
                <a:solidFill>
                  <a:schemeClr val="tx1"/>
                </a:solidFill>
                <a:latin typeface="Century" panose="02040604050505020304" pitchFamily="18" charset="0"/>
                <a:ea typeface="+mn-ea"/>
              </a:defRPr>
            </a:lvl2pPr>
            <a:lvl3pPr marL="1143000" indent="-228600" algn="l" rtl="0" eaLnBrk="0" fontAlgn="base" hangingPunct="1">
              <a:lnSpc>
                <a:spcPct val="114000"/>
              </a:lnSpc>
              <a:spcBef>
                <a:spcPct val="20000"/>
              </a:spcBef>
              <a:spcAft>
                <a:spcPct val="0"/>
              </a:spcAft>
              <a:buClr>
                <a:schemeClr val="tx2"/>
              </a:buClr>
              <a:buSzPct val="50000"/>
              <a:buFont typeface="Wingdings" pitchFamily="2" charset="2"/>
              <a:buChar char="n"/>
              <a:defRPr sz="2200">
                <a:solidFill>
                  <a:schemeClr val="tx1"/>
                </a:solidFill>
                <a:latin typeface="Century" panose="02040604050505020304" pitchFamily="18" charset="0"/>
                <a:ea typeface="+mn-ea"/>
              </a:defRPr>
            </a:lvl3pPr>
            <a:lvl4pPr marL="1600200" indent="-228600" algn="l" rtl="0" eaLnBrk="0" fontAlgn="base" hangingPunct="1">
              <a:lnSpc>
                <a:spcPct val="114000"/>
              </a:lnSpc>
              <a:spcBef>
                <a:spcPct val="20000"/>
              </a:spcBef>
              <a:spcAft>
                <a:spcPct val="0"/>
              </a:spcAft>
              <a:buClr>
                <a:schemeClr val="accent2">
                  <a:lumMod val="50000"/>
                </a:schemeClr>
              </a:buClr>
              <a:buSzPct val="55000"/>
              <a:buFont typeface="Wingdings" pitchFamily="2" charset="2"/>
              <a:buChar char="n"/>
              <a:defRPr sz="1800">
                <a:solidFill>
                  <a:schemeClr val="tx1"/>
                </a:solidFill>
                <a:latin typeface="Century" panose="02040604050505020304" pitchFamily="18" charset="0"/>
                <a:ea typeface="+mn-ea"/>
              </a:defRPr>
            </a:lvl4pPr>
            <a:lvl5pPr marL="2057400" indent="-228600" algn="l" rtl="0" eaLnBrk="0" fontAlgn="base" hangingPunct="1">
              <a:lnSpc>
                <a:spcPct val="114000"/>
              </a:lnSpc>
              <a:spcBef>
                <a:spcPct val="20000"/>
              </a:spcBef>
              <a:spcAft>
                <a:spcPct val="0"/>
              </a:spcAft>
              <a:buClr>
                <a:schemeClr val="accent5">
                  <a:lumMod val="25000"/>
                </a:schemeClr>
              </a:buClr>
              <a:buSzPct val="50000"/>
              <a:buFont typeface="Wingdings" pitchFamily="2" charset="2"/>
              <a:buChar char="n"/>
              <a:defRPr sz="1800">
                <a:solidFill>
                  <a:schemeClr val="tx1"/>
                </a:solidFill>
                <a:latin typeface="Century" panose="02040604050505020304" pitchFamily="18" charset="0"/>
                <a:ea typeface="+mn-ea"/>
              </a:defRPr>
            </a:lvl5pPr>
            <a:lvl6pPr marL="25146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9pPr>
          </a:lstStyle>
          <a:p>
            <a:r>
              <a:rPr lang="zh-CN" altLang="en-US" kern="0" dirty="0"/>
              <a:t>并发与共享互为存在条件</a:t>
            </a:r>
            <a:endParaRPr lang="en-US" altLang="zh-CN" kern="0" dirty="0"/>
          </a:p>
          <a:p>
            <a:pPr lvl="1"/>
            <a:r>
              <a:rPr lang="zh-CN" altLang="en-US" kern="0" dirty="0"/>
              <a:t>程序的并发执行带来资源共享问题；</a:t>
            </a:r>
          </a:p>
          <a:p>
            <a:pPr lvl="1">
              <a:lnSpc>
                <a:spcPct val="125000"/>
              </a:lnSpc>
            </a:pPr>
            <a:r>
              <a:rPr lang="zh-CN" altLang="en-US" kern="0" dirty="0"/>
              <a:t>系统对资源共享的管理影响到程序并发执行的效率</a:t>
            </a:r>
            <a:endParaRPr lang="en-US" altLang="zh-CN" kern="0" dirty="0"/>
          </a:p>
          <a:p>
            <a:pPr lvl="1">
              <a:lnSpc>
                <a:spcPct val="125000"/>
              </a:lnSpc>
            </a:pPr>
            <a:r>
              <a:rPr lang="zh-CN" altLang="en-US" kern="0" dirty="0"/>
              <a:t>如果多道程序可以共享部分资源（比如磁盘），才能并发。</a:t>
            </a:r>
          </a:p>
          <a:p>
            <a:endParaRPr lang="en-US" altLang="zh-CN" kern="0" dirty="0"/>
          </a:p>
          <a:p>
            <a:endParaRPr lang="zh-CN" altLang="en-US" kern="0" dirty="0"/>
          </a:p>
        </p:txBody>
      </p:sp>
    </p:spTree>
    <p:extLst>
      <p:ext uri="{BB962C8B-B14F-4D97-AF65-F5344CB8AC3E}">
        <p14:creationId xmlns:p14="http://schemas.microsoft.com/office/powerpoint/2010/main" val="1523255562"/>
      </p:ext>
    </p:extLst>
  </p:cSld>
  <p:clrMapOvr>
    <a:masterClrMapping/>
  </p:clrMapOvr>
  <p:transition spd="med">
    <p:zoom/>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B32A5-BC13-498E-9ECD-4A5CD51D4567}"/>
              </a:ext>
            </a:extLst>
          </p:cNvPr>
          <p:cNvSpPr>
            <a:spLocks noGrp="1"/>
          </p:cNvSpPr>
          <p:nvPr>
            <p:ph type="title"/>
          </p:nvPr>
        </p:nvSpPr>
        <p:spPr/>
        <p:txBody>
          <a:bodyPr/>
          <a:lstStyle/>
          <a:p>
            <a:r>
              <a:rPr kumimoji="1" lang="zh-CN" altLang="en-US" dirty="0"/>
              <a:t>并发</a:t>
            </a:r>
            <a:r>
              <a:rPr kumimoji="1" lang="en-US" altLang="zh-CN" dirty="0"/>
              <a:t>(Concurrency)</a:t>
            </a:r>
            <a:endParaRPr kumimoji="1" lang="zh-CN" altLang="en-US" dirty="0"/>
          </a:p>
        </p:txBody>
      </p:sp>
      <p:sp>
        <p:nvSpPr>
          <p:cNvPr id="3" name="内容占位符 2">
            <a:extLst>
              <a:ext uri="{FF2B5EF4-FFF2-40B4-BE49-F238E27FC236}">
                <a16:creationId xmlns:a16="http://schemas.microsoft.com/office/drawing/2014/main" id="{19FCE440-7AC8-8C51-A4C1-F51C5FCC627A}"/>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EDC80155-8793-3F70-59EB-AB23AEE8ABF3}"/>
              </a:ext>
            </a:extLst>
          </p:cNvPr>
          <p:cNvSpPr>
            <a:spLocks noGrp="1"/>
          </p:cNvSpPr>
          <p:nvPr>
            <p:ph type="sldNum" sz="quarter" idx="12"/>
          </p:nvPr>
        </p:nvSpPr>
        <p:spPr/>
        <p:txBody>
          <a:bodyPr/>
          <a:lstStyle/>
          <a:p>
            <a:fld id="{8A06B0D2-D815-7A4D-B3BF-DD40B5CCE112}" type="slidenum">
              <a:rPr lang="zh-CN" altLang="en-US" smtClean="0"/>
              <a:t>28</a:t>
            </a:fld>
            <a:endParaRPr lang="zh-CN" altLang="en-US" dirty="0"/>
          </a:p>
        </p:txBody>
      </p:sp>
      <p:pic>
        <p:nvPicPr>
          <p:cNvPr id="5" name="图片 4">
            <a:extLst>
              <a:ext uri="{FF2B5EF4-FFF2-40B4-BE49-F238E27FC236}">
                <a16:creationId xmlns:a16="http://schemas.microsoft.com/office/drawing/2014/main" id="{EDD3F7AE-F541-9A6A-EB99-DF0BB3837D29}"/>
              </a:ext>
            </a:extLst>
          </p:cNvPr>
          <p:cNvPicPr>
            <a:picLocks noChangeAspect="1"/>
          </p:cNvPicPr>
          <p:nvPr/>
        </p:nvPicPr>
        <p:blipFill>
          <a:blip r:embed="rId2"/>
          <a:stretch>
            <a:fillRect/>
          </a:stretch>
        </p:blipFill>
        <p:spPr>
          <a:xfrm>
            <a:off x="935038" y="1233488"/>
            <a:ext cx="6096000" cy="3797300"/>
          </a:xfrm>
          <a:prstGeom prst="rect">
            <a:avLst/>
          </a:prstGeom>
        </p:spPr>
      </p:pic>
    </p:spTree>
    <p:extLst>
      <p:ext uri="{BB962C8B-B14F-4D97-AF65-F5344CB8AC3E}">
        <p14:creationId xmlns:p14="http://schemas.microsoft.com/office/powerpoint/2010/main" val="2859094918"/>
      </p:ext>
    </p:extLst>
  </p:cSld>
  <p:clrMapOvr>
    <a:masterClrMapping/>
  </p:clrMapOvr>
  <p:transition spd="med">
    <p:zoom/>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95869-F2C5-8590-DBA6-30AAF72962FE}"/>
              </a:ext>
            </a:extLst>
          </p:cNvPr>
          <p:cNvSpPr>
            <a:spLocks noGrp="1"/>
          </p:cNvSpPr>
          <p:nvPr>
            <p:ph type="title"/>
          </p:nvPr>
        </p:nvSpPr>
        <p:spPr/>
        <p:txBody>
          <a:bodyPr/>
          <a:lstStyle/>
          <a:p>
            <a:r>
              <a:rPr kumimoji="1" lang="zh-CN" altLang="en-US" dirty="0"/>
              <a:t>并发</a:t>
            </a:r>
            <a:r>
              <a:rPr kumimoji="1" lang="en-US" altLang="zh-CN" dirty="0"/>
              <a:t>(Concurrency)</a:t>
            </a:r>
            <a:endParaRPr kumimoji="1" lang="zh-CN" altLang="en-US" dirty="0"/>
          </a:p>
        </p:txBody>
      </p:sp>
      <p:sp>
        <p:nvSpPr>
          <p:cNvPr id="3" name="内容占位符 2">
            <a:extLst>
              <a:ext uri="{FF2B5EF4-FFF2-40B4-BE49-F238E27FC236}">
                <a16:creationId xmlns:a16="http://schemas.microsoft.com/office/drawing/2014/main" id="{62BE297E-CDEB-61E1-18E3-AD4FCA4F0AFE}"/>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078B7926-A262-93BA-4489-C145CED1FCEB}"/>
              </a:ext>
            </a:extLst>
          </p:cNvPr>
          <p:cNvSpPr>
            <a:spLocks noGrp="1"/>
          </p:cNvSpPr>
          <p:nvPr>
            <p:ph type="sldNum" sz="quarter" idx="12"/>
          </p:nvPr>
        </p:nvSpPr>
        <p:spPr/>
        <p:txBody>
          <a:bodyPr/>
          <a:lstStyle/>
          <a:p>
            <a:fld id="{1B3F5175-E720-AA4D-B4F6-F53E5B52B078}" type="slidenum">
              <a:rPr lang="zh-CN" altLang="en-US" smtClean="0"/>
              <a:t>29</a:t>
            </a:fld>
            <a:endParaRPr lang="zh-CN" altLang="en-US" dirty="0"/>
          </a:p>
        </p:txBody>
      </p:sp>
      <p:pic>
        <p:nvPicPr>
          <p:cNvPr id="5" name="图片 4">
            <a:extLst>
              <a:ext uri="{FF2B5EF4-FFF2-40B4-BE49-F238E27FC236}">
                <a16:creationId xmlns:a16="http://schemas.microsoft.com/office/drawing/2014/main" id="{B8F06051-219E-0263-AED9-50F7E005E2CC}"/>
              </a:ext>
            </a:extLst>
          </p:cNvPr>
          <p:cNvPicPr>
            <a:picLocks noChangeAspect="1"/>
          </p:cNvPicPr>
          <p:nvPr/>
        </p:nvPicPr>
        <p:blipFill>
          <a:blip r:embed="rId2"/>
          <a:stretch>
            <a:fillRect/>
          </a:stretch>
        </p:blipFill>
        <p:spPr>
          <a:xfrm>
            <a:off x="935038" y="1242527"/>
            <a:ext cx="6083300" cy="4470400"/>
          </a:xfrm>
          <a:prstGeom prst="rect">
            <a:avLst/>
          </a:prstGeom>
        </p:spPr>
      </p:pic>
    </p:spTree>
    <p:extLst>
      <p:ext uri="{BB962C8B-B14F-4D97-AF65-F5344CB8AC3E}">
        <p14:creationId xmlns:p14="http://schemas.microsoft.com/office/powerpoint/2010/main" val="2857786733"/>
      </p:ext>
    </p:extLst>
  </p:cSld>
  <p:clrMapOvr>
    <a:masterClrMapping/>
  </p:clrMapOvr>
  <p:transition spd="med">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52F71736-B3F4-7F0E-89C1-A1497E33CDEB}"/>
              </a:ext>
            </a:extLst>
          </p:cNvPr>
          <p:cNvSpPr>
            <a:spLocks noGrp="1" noChangeArrowheads="1"/>
          </p:cNvSpPr>
          <p:nvPr>
            <p:ph type="title"/>
          </p:nvPr>
        </p:nvSpPr>
        <p:spPr/>
        <p:txBody>
          <a:bodyPr/>
          <a:lstStyle/>
          <a:p>
            <a:pPr eaLnBrk="1" hangingPunct="1"/>
            <a:r>
              <a:rPr lang="zh-CN" altLang="en-US" sz="4000" dirty="0"/>
              <a:t>教材</a:t>
            </a:r>
          </a:p>
        </p:txBody>
      </p:sp>
      <p:sp>
        <p:nvSpPr>
          <p:cNvPr id="5" name="内容占位符 4">
            <a:extLst>
              <a:ext uri="{FF2B5EF4-FFF2-40B4-BE49-F238E27FC236}">
                <a16:creationId xmlns:a16="http://schemas.microsoft.com/office/drawing/2014/main" id="{4C7AFEBF-3633-56A5-761B-2E9D3CF53FFF}"/>
              </a:ext>
            </a:extLst>
          </p:cNvPr>
          <p:cNvSpPr>
            <a:spLocks noGrp="1"/>
          </p:cNvSpPr>
          <p:nvPr>
            <p:ph idx="1"/>
          </p:nvPr>
        </p:nvSpPr>
        <p:spPr>
          <a:xfrm>
            <a:off x="5292080" y="1233488"/>
            <a:ext cx="3415358" cy="4895850"/>
          </a:xfrm>
        </p:spPr>
        <p:txBody>
          <a:bodyPr>
            <a:normAutofit fontScale="85000" lnSpcReduction="20000"/>
          </a:bodyPr>
          <a:lstStyle/>
          <a:p>
            <a:r>
              <a:rPr lang="en-US" altLang="zh-CN" dirty="0"/>
              <a:t>Abraham </a:t>
            </a:r>
            <a:r>
              <a:rPr lang="en-US" altLang="zh-CN" dirty="0" err="1"/>
              <a:t>Silberschatz</a:t>
            </a:r>
            <a:r>
              <a:rPr lang="en-US" altLang="zh-CN" dirty="0"/>
              <a:t>. Operating System Concepts (10th Edition), Wiley, 2018.</a:t>
            </a:r>
            <a:endParaRPr lang="zh-CN" altLang="zh-CN" dirty="0"/>
          </a:p>
          <a:p>
            <a:r>
              <a:rPr lang="zh-CN" altLang="en-US" dirty="0"/>
              <a:t>亚伯拉罕 希尔伯沙茨等著，郑扣根等译，操作系统概念（原书第</a:t>
            </a:r>
            <a:r>
              <a:rPr lang="en-US" altLang="zh-CN" dirty="0"/>
              <a:t>10</a:t>
            </a:r>
            <a:r>
              <a:rPr lang="zh-CN" altLang="en-US" dirty="0"/>
              <a:t>版），机械工业出版社，</a:t>
            </a:r>
            <a:r>
              <a:rPr lang="en-US" altLang="zh-CN" dirty="0"/>
              <a:t>2023.9</a:t>
            </a:r>
            <a:endParaRPr lang="zh-CN" altLang="en-US" dirty="0"/>
          </a:p>
        </p:txBody>
      </p:sp>
      <p:sp>
        <p:nvSpPr>
          <p:cNvPr id="2" name="灯片编号占位符 1">
            <a:extLst>
              <a:ext uri="{FF2B5EF4-FFF2-40B4-BE49-F238E27FC236}">
                <a16:creationId xmlns:a16="http://schemas.microsoft.com/office/drawing/2014/main" id="{7A9C6C7E-12A3-4B85-67F4-B8C74224C26F}"/>
              </a:ext>
            </a:extLst>
          </p:cNvPr>
          <p:cNvSpPr>
            <a:spLocks noGrp="1"/>
          </p:cNvSpPr>
          <p:nvPr>
            <p:ph type="sldNum" sz="quarter" idx="12"/>
          </p:nvPr>
        </p:nvSpPr>
        <p:spPr/>
        <p:txBody>
          <a:bodyPr/>
          <a:lstStyle/>
          <a:p>
            <a:fld id="{7FC2FC2A-5BB9-8744-BD29-7C6EF21A0FC0}" type="slidenum">
              <a:rPr lang="zh-CN" altLang="en-US" smtClean="0"/>
              <a:pPr/>
              <a:t>3</a:t>
            </a:fld>
            <a:endParaRPr lang="zh-CN" altLang="en-US" dirty="0"/>
          </a:p>
        </p:txBody>
      </p:sp>
      <p:pic>
        <p:nvPicPr>
          <p:cNvPr id="4" name="图片 3">
            <a:extLst>
              <a:ext uri="{FF2B5EF4-FFF2-40B4-BE49-F238E27FC236}">
                <a16:creationId xmlns:a16="http://schemas.microsoft.com/office/drawing/2014/main" id="{9ED2BF7E-CC1F-7C76-CAEC-1501EB833A64}"/>
              </a:ext>
            </a:extLst>
          </p:cNvPr>
          <p:cNvPicPr>
            <a:picLocks noChangeAspect="1"/>
          </p:cNvPicPr>
          <p:nvPr/>
        </p:nvPicPr>
        <p:blipFill>
          <a:blip r:embed="rId2"/>
          <a:stretch>
            <a:fillRect/>
          </a:stretch>
        </p:blipFill>
        <p:spPr>
          <a:xfrm>
            <a:off x="611560" y="1226105"/>
            <a:ext cx="4331192" cy="5406470"/>
          </a:xfrm>
          <a:prstGeom prst="rect">
            <a:avLst/>
          </a:prstGeom>
        </p:spPr>
      </p:pic>
    </p:spTree>
  </p:cSld>
  <p:clrMapOvr>
    <a:masterClrMapping/>
  </p:clrMapOvr>
  <p:transition spd="med">
    <p:zoom/>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95869-F2C5-8590-DBA6-30AAF72962FE}"/>
              </a:ext>
            </a:extLst>
          </p:cNvPr>
          <p:cNvSpPr>
            <a:spLocks noGrp="1"/>
          </p:cNvSpPr>
          <p:nvPr>
            <p:ph type="title"/>
          </p:nvPr>
        </p:nvSpPr>
        <p:spPr/>
        <p:txBody>
          <a:bodyPr/>
          <a:lstStyle/>
          <a:p>
            <a:r>
              <a:rPr kumimoji="1" lang="zh-CN" altLang="en-US" dirty="0"/>
              <a:t>并发</a:t>
            </a:r>
            <a:r>
              <a:rPr kumimoji="1" lang="en-US" altLang="zh-CN" dirty="0"/>
              <a:t>(Concurrency)</a:t>
            </a:r>
            <a:endParaRPr kumimoji="1" lang="zh-CN" altLang="en-US" dirty="0"/>
          </a:p>
        </p:txBody>
      </p:sp>
      <p:sp>
        <p:nvSpPr>
          <p:cNvPr id="4" name="灯片编号占位符 3">
            <a:extLst>
              <a:ext uri="{FF2B5EF4-FFF2-40B4-BE49-F238E27FC236}">
                <a16:creationId xmlns:a16="http://schemas.microsoft.com/office/drawing/2014/main" id="{078B7926-A262-93BA-4489-C145CED1FCEB}"/>
              </a:ext>
            </a:extLst>
          </p:cNvPr>
          <p:cNvSpPr>
            <a:spLocks noGrp="1"/>
          </p:cNvSpPr>
          <p:nvPr>
            <p:ph type="sldNum" sz="quarter" idx="12"/>
          </p:nvPr>
        </p:nvSpPr>
        <p:spPr/>
        <p:txBody>
          <a:bodyPr/>
          <a:lstStyle/>
          <a:p>
            <a:fld id="{65B3194D-4B29-6644-ABBF-D5D8AF229A59}" type="slidenum">
              <a:rPr lang="zh-CN" altLang="en-US" smtClean="0"/>
              <a:t>30</a:t>
            </a:fld>
            <a:endParaRPr lang="zh-CN" altLang="en-US" dirty="0"/>
          </a:p>
        </p:txBody>
      </p:sp>
      <p:sp>
        <p:nvSpPr>
          <p:cNvPr id="6" name="文本框 5">
            <a:extLst>
              <a:ext uri="{FF2B5EF4-FFF2-40B4-BE49-F238E27FC236}">
                <a16:creationId xmlns:a16="http://schemas.microsoft.com/office/drawing/2014/main" id="{24C9BD3C-4AC3-5C49-C467-7AE57C3C0683}"/>
              </a:ext>
            </a:extLst>
          </p:cNvPr>
          <p:cNvSpPr txBox="1"/>
          <p:nvPr/>
        </p:nvSpPr>
        <p:spPr>
          <a:xfrm>
            <a:off x="932078" y="1294426"/>
            <a:ext cx="4576025" cy="1126462"/>
          </a:xfrm>
          <a:prstGeom prst="rect">
            <a:avLst/>
          </a:prstGeom>
          <a:noFill/>
        </p:spPr>
        <p:txBody>
          <a:bodyPr wrap="square" rtlCol="0">
            <a:spAutoFit/>
          </a:bodyPr>
          <a:lstStyle/>
          <a:p>
            <a:pPr>
              <a:buNone/>
            </a:pPr>
            <a:r>
              <a:rPr kumimoji="1" lang="en-US" altLang="zh-CN" sz="1600" dirty="0">
                <a:latin typeface="Century" panose="02040604050505020304" pitchFamily="18" charset="0"/>
              </a:rPr>
              <a:t>$</a:t>
            </a:r>
            <a:r>
              <a:rPr kumimoji="1" lang="zh-CN" altLang="en-US" sz="1600" dirty="0">
                <a:latin typeface="Century" panose="02040604050505020304" pitchFamily="18" charset="0"/>
              </a:rPr>
              <a:t> </a:t>
            </a:r>
            <a:r>
              <a:rPr kumimoji="1" lang="en-US" altLang="zh-CN" sz="1600" dirty="0" err="1">
                <a:latin typeface="Century" panose="02040604050505020304" pitchFamily="18" charset="0"/>
              </a:rPr>
              <a:t>gcc</a:t>
            </a:r>
            <a:r>
              <a:rPr kumimoji="1" lang="zh-CN" altLang="en-US" sz="1600" dirty="0">
                <a:latin typeface="Century" panose="02040604050505020304" pitchFamily="18" charset="0"/>
              </a:rPr>
              <a:t> </a:t>
            </a:r>
            <a:r>
              <a:rPr kumimoji="1" lang="en-US" altLang="zh-CN" sz="1600" dirty="0">
                <a:latin typeface="Century" panose="02040604050505020304" pitchFamily="18" charset="0"/>
              </a:rPr>
              <a:t>–o</a:t>
            </a:r>
            <a:r>
              <a:rPr kumimoji="1" lang="zh-CN" altLang="en-US" sz="1600" dirty="0">
                <a:latin typeface="Century" panose="02040604050505020304" pitchFamily="18" charset="0"/>
              </a:rPr>
              <a:t> </a:t>
            </a:r>
            <a:r>
              <a:rPr kumimoji="1" lang="en-US" altLang="zh-CN" sz="1600" dirty="0">
                <a:latin typeface="Century" panose="02040604050505020304" pitchFamily="18" charset="0"/>
              </a:rPr>
              <a:t>thread</a:t>
            </a:r>
            <a:r>
              <a:rPr kumimoji="1" lang="zh-CN" altLang="en-US" sz="1600" dirty="0">
                <a:latin typeface="Century" panose="02040604050505020304" pitchFamily="18" charset="0"/>
              </a:rPr>
              <a:t> </a:t>
            </a:r>
            <a:r>
              <a:rPr kumimoji="1" lang="en-US" altLang="zh-CN" sz="1600" dirty="0" err="1">
                <a:latin typeface="Century" panose="02040604050505020304" pitchFamily="18" charset="0"/>
              </a:rPr>
              <a:t>thread.c</a:t>
            </a:r>
            <a:r>
              <a:rPr kumimoji="1" lang="zh-CN" altLang="en-US" sz="1600" dirty="0">
                <a:latin typeface="Century" panose="02040604050505020304" pitchFamily="18" charset="0"/>
              </a:rPr>
              <a:t> </a:t>
            </a:r>
            <a:r>
              <a:rPr kumimoji="1" lang="en-US" altLang="zh-CN" sz="1600" dirty="0">
                <a:latin typeface="Century" panose="02040604050505020304" pitchFamily="18" charset="0"/>
              </a:rPr>
              <a:t>–Wall</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t>
            </a:r>
            <a:r>
              <a:rPr kumimoji="1" lang="en-US" altLang="zh-CN" sz="1600" dirty="0" err="1">
                <a:latin typeface="Century" panose="02040604050505020304" pitchFamily="18" charset="0"/>
              </a:rPr>
              <a:t>pthread</a:t>
            </a:r>
            <a:endParaRPr kumimoji="1" lang="en-US" altLang="zh-CN" sz="1600" dirty="0">
              <a:latin typeface="Century" panose="02040604050505020304" pitchFamily="18" charset="0"/>
            </a:endParaRPr>
          </a:p>
          <a:p>
            <a:pPr>
              <a:buNone/>
            </a:pPr>
            <a:r>
              <a:rPr kumimoji="1" lang="en-US" altLang="zh-CN" sz="1600" dirty="0">
                <a:latin typeface="Century" panose="02040604050505020304" pitchFamily="18" charset="0"/>
              </a:rPr>
              <a:t>$</a:t>
            </a:r>
            <a:r>
              <a:rPr kumimoji="1" lang="zh-CN" altLang="en-US" sz="1600" dirty="0">
                <a:latin typeface="Century" panose="02040604050505020304" pitchFamily="18" charset="0"/>
              </a:rPr>
              <a:t> </a:t>
            </a:r>
            <a:r>
              <a:rPr kumimoji="1" lang="en-US" altLang="zh-CN" sz="1600" dirty="0">
                <a:latin typeface="Century" panose="02040604050505020304" pitchFamily="18" charset="0"/>
              </a:rPr>
              <a:t>./thread</a:t>
            </a:r>
            <a:r>
              <a:rPr kumimoji="1" lang="zh-CN" altLang="en-US" sz="1600" dirty="0">
                <a:latin typeface="Century" panose="02040604050505020304" pitchFamily="18" charset="0"/>
              </a:rPr>
              <a:t> </a:t>
            </a:r>
            <a:r>
              <a:rPr kumimoji="1" lang="en-US" altLang="zh-CN" sz="1600" dirty="0">
                <a:latin typeface="Century" panose="02040604050505020304" pitchFamily="18" charset="0"/>
              </a:rPr>
              <a:t>1000</a:t>
            </a:r>
          </a:p>
          <a:p>
            <a:pPr>
              <a:buNone/>
            </a:pPr>
            <a:r>
              <a:rPr kumimoji="1" lang="en-US" altLang="zh-CN" sz="1600" dirty="0">
                <a:latin typeface="Century" panose="02040604050505020304" pitchFamily="18" charset="0"/>
              </a:rPr>
              <a:t>Initial</a:t>
            </a:r>
            <a:r>
              <a:rPr kumimoji="1" lang="zh-CN" altLang="en-US" sz="1600" dirty="0">
                <a:latin typeface="Century" panose="02040604050505020304" pitchFamily="18" charset="0"/>
              </a:rPr>
              <a:t> </a:t>
            </a:r>
            <a:r>
              <a:rPr kumimoji="1" lang="en-US" altLang="zh-CN" sz="1600" dirty="0">
                <a:latin typeface="Century" panose="02040604050505020304" pitchFamily="18" charset="0"/>
              </a:rPr>
              <a:t>value</a:t>
            </a:r>
            <a:r>
              <a:rPr kumimoji="1" lang="zh-CN" altLang="en-US" sz="1600" dirty="0">
                <a:latin typeface="Century" panose="02040604050505020304" pitchFamily="18" charset="0"/>
              </a:rPr>
              <a:t>： </a:t>
            </a:r>
            <a:r>
              <a:rPr kumimoji="1" lang="en-US" altLang="zh-CN" sz="1600" dirty="0">
                <a:latin typeface="Century" panose="02040604050505020304" pitchFamily="18" charset="0"/>
              </a:rPr>
              <a:t>0</a:t>
            </a:r>
          </a:p>
          <a:p>
            <a:pPr>
              <a:buNone/>
            </a:pPr>
            <a:r>
              <a:rPr kumimoji="1" lang="en-US" altLang="zh-CN" sz="1600" dirty="0">
                <a:latin typeface="Century" panose="02040604050505020304" pitchFamily="18" charset="0"/>
              </a:rPr>
              <a:t>Final</a:t>
            </a:r>
            <a:r>
              <a:rPr kumimoji="1" lang="zh-CN" altLang="en-US" sz="1600" dirty="0">
                <a:latin typeface="Century" panose="02040604050505020304" pitchFamily="18" charset="0"/>
              </a:rPr>
              <a:t> </a:t>
            </a:r>
            <a:r>
              <a:rPr kumimoji="1" lang="en-US" altLang="zh-CN" sz="1600" dirty="0">
                <a:latin typeface="Century" panose="02040604050505020304" pitchFamily="18" charset="0"/>
              </a:rPr>
              <a:t>value</a:t>
            </a:r>
            <a:r>
              <a:rPr kumimoji="1" lang="zh-CN" altLang="en-US" sz="1600" dirty="0">
                <a:latin typeface="Century" panose="02040604050505020304" pitchFamily="18" charset="0"/>
              </a:rPr>
              <a:t> ： </a:t>
            </a:r>
            <a:r>
              <a:rPr kumimoji="1" lang="en-US" altLang="zh-CN" sz="1600" dirty="0">
                <a:latin typeface="Century" panose="02040604050505020304" pitchFamily="18" charset="0"/>
              </a:rPr>
              <a:t>2000</a:t>
            </a:r>
            <a:endParaRPr kumimoji="1" lang="zh-CN" altLang="en-US" sz="1600" dirty="0">
              <a:latin typeface="Century" panose="02040604050505020304" pitchFamily="18" charset="0"/>
            </a:endParaRPr>
          </a:p>
        </p:txBody>
      </p:sp>
      <p:sp>
        <p:nvSpPr>
          <p:cNvPr id="7" name="文本框 6">
            <a:extLst>
              <a:ext uri="{FF2B5EF4-FFF2-40B4-BE49-F238E27FC236}">
                <a16:creationId xmlns:a16="http://schemas.microsoft.com/office/drawing/2014/main" id="{1A070901-43C0-2389-6F54-23B96626F830}"/>
              </a:ext>
            </a:extLst>
          </p:cNvPr>
          <p:cNvSpPr txBox="1"/>
          <p:nvPr/>
        </p:nvSpPr>
        <p:spPr>
          <a:xfrm>
            <a:off x="931367" y="2600908"/>
            <a:ext cx="4576025" cy="2751522"/>
          </a:xfrm>
          <a:prstGeom prst="rect">
            <a:avLst/>
          </a:prstGeom>
          <a:noFill/>
        </p:spPr>
        <p:txBody>
          <a:bodyPr wrap="square" rtlCol="0">
            <a:spAutoFit/>
          </a:bodyPr>
          <a:lstStyle/>
          <a:p>
            <a:pPr>
              <a:buNone/>
            </a:pPr>
            <a:r>
              <a:rPr kumimoji="1" lang="en-US" altLang="zh-CN" sz="1600" dirty="0">
                <a:latin typeface="Century" panose="02040604050505020304" pitchFamily="18" charset="0"/>
              </a:rPr>
              <a:t>$</a:t>
            </a:r>
            <a:r>
              <a:rPr kumimoji="1" lang="zh-CN" altLang="en-US" sz="1600" dirty="0">
                <a:latin typeface="Century" panose="02040604050505020304" pitchFamily="18" charset="0"/>
              </a:rPr>
              <a:t> </a:t>
            </a:r>
            <a:r>
              <a:rPr kumimoji="1" lang="en-US" altLang="zh-CN" sz="1600" dirty="0">
                <a:latin typeface="Century" panose="02040604050505020304" pitchFamily="18" charset="0"/>
              </a:rPr>
              <a:t>./thread</a:t>
            </a:r>
            <a:r>
              <a:rPr kumimoji="1" lang="zh-CN" altLang="en-US" sz="1600" dirty="0">
                <a:latin typeface="Century" panose="02040604050505020304" pitchFamily="18" charset="0"/>
              </a:rPr>
              <a:t> </a:t>
            </a:r>
            <a:r>
              <a:rPr kumimoji="1" lang="en-US" altLang="zh-CN" sz="1600" dirty="0">
                <a:latin typeface="Century" panose="02040604050505020304" pitchFamily="18" charset="0"/>
              </a:rPr>
              <a:t>100000</a:t>
            </a:r>
          </a:p>
          <a:p>
            <a:pPr>
              <a:buNone/>
            </a:pPr>
            <a:r>
              <a:rPr kumimoji="1" lang="en-US" altLang="zh-CN" sz="1600" dirty="0">
                <a:latin typeface="Century" panose="02040604050505020304" pitchFamily="18" charset="0"/>
              </a:rPr>
              <a:t>Initial</a:t>
            </a:r>
            <a:r>
              <a:rPr kumimoji="1" lang="zh-CN" altLang="en-US" sz="1600" dirty="0">
                <a:latin typeface="Century" panose="02040604050505020304" pitchFamily="18" charset="0"/>
              </a:rPr>
              <a:t> </a:t>
            </a:r>
            <a:r>
              <a:rPr kumimoji="1" lang="en-US" altLang="zh-CN" sz="1600" dirty="0">
                <a:latin typeface="Century" panose="02040604050505020304" pitchFamily="18" charset="0"/>
              </a:rPr>
              <a:t>value</a:t>
            </a:r>
            <a:r>
              <a:rPr kumimoji="1" lang="zh-CN" altLang="en-US" sz="1600" dirty="0">
                <a:latin typeface="Century" panose="02040604050505020304" pitchFamily="18" charset="0"/>
              </a:rPr>
              <a:t>： </a:t>
            </a:r>
            <a:r>
              <a:rPr kumimoji="1" lang="en-US" altLang="zh-CN" sz="1600" dirty="0">
                <a:latin typeface="Century" panose="02040604050505020304" pitchFamily="18" charset="0"/>
              </a:rPr>
              <a:t>0</a:t>
            </a:r>
          </a:p>
          <a:p>
            <a:pPr>
              <a:buNone/>
            </a:pPr>
            <a:r>
              <a:rPr kumimoji="1" lang="en-US" altLang="zh-CN" sz="1600" dirty="0">
                <a:latin typeface="Century" panose="02040604050505020304" pitchFamily="18" charset="0"/>
              </a:rPr>
              <a:t>Final</a:t>
            </a:r>
            <a:r>
              <a:rPr kumimoji="1" lang="zh-CN" altLang="en-US" sz="1600" dirty="0">
                <a:latin typeface="Century" panose="02040604050505020304" pitchFamily="18" charset="0"/>
              </a:rPr>
              <a:t> </a:t>
            </a:r>
            <a:r>
              <a:rPr kumimoji="1" lang="en-US" altLang="zh-CN" sz="1600" dirty="0">
                <a:latin typeface="Century" panose="02040604050505020304" pitchFamily="18" charset="0"/>
              </a:rPr>
              <a:t>value</a:t>
            </a:r>
            <a:r>
              <a:rPr kumimoji="1" lang="zh-CN" altLang="en-US" sz="1600" dirty="0">
                <a:latin typeface="Century" panose="02040604050505020304" pitchFamily="18" charset="0"/>
              </a:rPr>
              <a:t> ： </a:t>
            </a:r>
            <a:r>
              <a:rPr kumimoji="1" lang="en-US" altLang="zh-CN" sz="1600" dirty="0">
                <a:latin typeface="Century" panose="02040604050505020304" pitchFamily="18" charset="0"/>
              </a:rPr>
              <a:t>143012</a:t>
            </a:r>
          </a:p>
          <a:p>
            <a:pPr>
              <a:buNone/>
            </a:pPr>
            <a:r>
              <a:rPr kumimoji="1" lang="en-US" altLang="zh-CN" sz="1600" dirty="0">
                <a:latin typeface="Century" panose="02040604050505020304" pitchFamily="18" charset="0"/>
              </a:rPr>
              <a:t>$</a:t>
            </a:r>
            <a:r>
              <a:rPr kumimoji="1" lang="zh-CN" altLang="en-US" sz="1600" dirty="0">
                <a:latin typeface="Century" panose="02040604050505020304" pitchFamily="18" charset="0"/>
              </a:rPr>
              <a:t> </a:t>
            </a:r>
            <a:r>
              <a:rPr kumimoji="1" lang="en-US" altLang="zh-CN" sz="1600" dirty="0">
                <a:latin typeface="Century" panose="02040604050505020304" pitchFamily="18" charset="0"/>
              </a:rPr>
              <a:t>./thread</a:t>
            </a:r>
            <a:r>
              <a:rPr kumimoji="1" lang="zh-CN" altLang="en-US" sz="1600" dirty="0">
                <a:latin typeface="Century" panose="02040604050505020304" pitchFamily="18" charset="0"/>
              </a:rPr>
              <a:t> </a:t>
            </a:r>
            <a:r>
              <a:rPr kumimoji="1" lang="en-US" altLang="zh-CN" sz="1600" dirty="0">
                <a:latin typeface="Century" panose="02040604050505020304" pitchFamily="18" charset="0"/>
              </a:rPr>
              <a:t>100000</a:t>
            </a:r>
          </a:p>
          <a:p>
            <a:pPr>
              <a:buNone/>
            </a:pPr>
            <a:r>
              <a:rPr kumimoji="1" lang="en-US" altLang="zh-CN" sz="1600" dirty="0">
                <a:latin typeface="Century" panose="02040604050505020304" pitchFamily="18" charset="0"/>
              </a:rPr>
              <a:t>Initial</a:t>
            </a:r>
            <a:r>
              <a:rPr kumimoji="1" lang="zh-CN" altLang="en-US" sz="1600" dirty="0">
                <a:latin typeface="Century" panose="02040604050505020304" pitchFamily="18" charset="0"/>
              </a:rPr>
              <a:t> </a:t>
            </a:r>
            <a:r>
              <a:rPr kumimoji="1" lang="en-US" altLang="zh-CN" sz="1600" dirty="0">
                <a:latin typeface="Century" panose="02040604050505020304" pitchFamily="18" charset="0"/>
              </a:rPr>
              <a:t>value</a:t>
            </a:r>
            <a:r>
              <a:rPr kumimoji="1" lang="zh-CN" altLang="en-US" sz="1600" dirty="0">
                <a:latin typeface="Century" panose="02040604050505020304" pitchFamily="18" charset="0"/>
              </a:rPr>
              <a:t>： </a:t>
            </a:r>
            <a:r>
              <a:rPr kumimoji="1" lang="en-US" altLang="zh-CN" sz="1600" dirty="0">
                <a:latin typeface="Century" panose="02040604050505020304" pitchFamily="18" charset="0"/>
              </a:rPr>
              <a:t>0</a:t>
            </a:r>
          </a:p>
          <a:p>
            <a:pPr>
              <a:buNone/>
            </a:pPr>
            <a:r>
              <a:rPr kumimoji="1" lang="en-US" altLang="zh-CN" sz="1600" dirty="0">
                <a:latin typeface="Century" panose="02040604050505020304" pitchFamily="18" charset="0"/>
              </a:rPr>
              <a:t>Final</a:t>
            </a:r>
            <a:r>
              <a:rPr kumimoji="1" lang="zh-CN" altLang="en-US" sz="1600" dirty="0">
                <a:latin typeface="Century" panose="02040604050505020304" pitchFamily="18" charset="0"/>
              </a:rPr>
              <a:t> </a:t>
            </a:r>
            <a:r>
              <a:rPr kumimoji="1" lang="en-US" altLang="zh-CN" sz="1600" dirty="0">
                <a:latin typeface="Century" panose="02040604050505020304" pitchFamily="18" charset="0"/>
              </a:rPr>
              <a:t>value</a:t>
            </a:r>
            <a:r>
              <a:rPr kumimoji="1" lang="zh-CN" altLang="en-US" sz="1600" dirty="0">
                <a:latin typeface="Century" panose="02040604050505020304" pitchFamily="18" charset="0"/>
              </a:rPr>
              <a:t> ： </a:t>
            </a:r>
            <a:r>
              <a:rPr kumimoji="1" lang="en-US" altLang="zh-CN" sz="1600" dirty="0">
                <a:latin typeface="Century" panose="02040604050505020304" pitchFamily="18" charset="0"/>
              </a:rPr>
              <a:t>137128</a:t>
            </a:r>
          </a:p>
          <a:p>
            <a:pPr>
              <a:buNone/>
            </a:pPr>
            <a:r>
              <a:rPr kumimoji="1" lang="en-US" altLang="zh-CN" sz="1600" dirty="0">
                <a:latin typeface="Century" panose="02040604050505020304" pitchFamily="18" charset="0"/>
              </a:rPr>
              <a:t>$</a:t>
            </a:r>
            <a:r>
              <a:rPr kumimoji="1" lang="zh-CN" altLang="en-US" sz="1600" dirty="0">
                <a:latin typeface="Century" panose="02040604050505020304" pitchFamily="18" charset="0"/>
              </a:rPr>
              <a:t> </a:t>
            </a:r>
            <a:r>
              <a:rPr kumimoji="1" lang="en-US" altLang="zh-CN" sz="1600" dirty="0">
                <a:latin typeface="Century" panose="02040604050505020304" pitchFamily="18" charset="0"/>
              </a:rPr>
              <a:t>./thread</a:t>
            </a:r>
            <a:r>
              <a:rPr kumimoji="1" lang="zh-CN" altLang="en-US" sz="1600" dirty="0">
                <a:latin typeface="Century" panose="02040604050505020304" pitchFamily="18" charset="0"/>
              </a:rPr>
              <a:t> </a:t>
            </a:r>
            <a:r>
              <a:rPr kumimoji="1" lang="en-US" altLang="zh-CN" sz="1600" dirty="0">
                <a:latin typeface="Century" panose="02040604050505020304" pitchFamily="18" charset="0"/>
              </a:rPr>
              <a:t>100000</a:t>
            </a:r>
          </a:p>
          <a:p>
            <a:pPr>
              <a:buNone/>
            </a:pPr>
            <a:r>
              <a:rPr kumimoji="1" lang="en-US" altLang="zh-CN" sz="1600" dirty="0">
                <a:latin typeface="Century" panose="02040604050505020304" pitchFamily="18" charset="0"/>
              </a:rPr>
              <a:t>Initial</a:t>
            </a:r>
            <a:r>
              <a:rPr kumimoji="1" lang="zh-CN" altLang="en-US" sz="1600" dirty="0">
                <a:latin typeface="Century" panose="02040604050505020304" pitchFamily="18" charset="0"/>
              </a:rPr>
              <a:t> </a:t>
            </a:r>
            <a:r>
              <a:rPr kumimoji="1" lang="en-US" altLang="zh-CN" sz="1600" dirty="0">
                <a:latin typeface="Century" panose="02040604050505020304" pitchFamily="18" charset="0"/>
              </a:rPr>
              <a:t>value</a:t>
            </a:r>
            <a:r>
              <a:rPr kumimoji="1" lang="zh-CN" altLang="en-US" sz="1600" dirty="0">
                <a:latin typeface="Century" panose="02040604050505020304" pitchFamily="18" charset="0"/>
              </a:rPr>
              <a:t>： </a:t>
            </a:r>
            <a:r>
              <a:rPr kumimoji="1" lang="en-US" altLang="zh-CN" sz="1600" dirty="0">
                <a:latin typeface="Century" panose="02040604050505020304" pitchFamily="18" charset="0"/>
              </a:rPr>
              <a:t>0</a:t>
            </a:r>
          </a:p>
          <a:p>
            <a:pPr>
              <a:buNone/>
            </a:pPr>
            <a:r>
              <a:rPr kumimoji="1" lang="en-US" altLang="zh-CN" sz="1600" dirty="0">
                <a:latin typeface="Century" panose="02040604050505020304" pitchFamily="18" charset="0"/>
              </a:rPr>
              <a:t>Final</a:t>
            </a:r>
            <a:r>
              <a:rPr kumimoji="1" lang="zh-CN" altLang="en-US" sz="1600" dirty="0">
                <a:latin typeface="Century" panose="02040604050505020304" pitchFamily="18" charset="0"/>
              </a:rPr>
              <a:t> </a:t>
            </a:r>
            <a:r>
              <a:rPr kumimoji="1" lang="en-US" altLang="zh-CN" sz="1600" dirty="0">
                <a:latin typeface="Century" panose="02040604050505020304" pitchFamily="18" charset="0"/>
              </a:rPr>
              <a:t>value</a:t>
            </a:r>
            <a:r>
              <a:rPr kumimoji="1" lang="zh-CN" altLang="en-US" sz="1600" dirty="0">
                <a:latin typeface="Century" panose="02040604050505020304" pitchFamily="18" charset="0"/>
              </a:rPr>
              <a:t> ： </a:t>
            </a:r>
            <a:r>
              <a:rPr kumimoji="1" lang="en-US" altLang="zh-CN" sz="1600" dirty="0">
                <a:latin typeface="Century" panose="02040604050505020304" pitchFamily="18" charset="0"/>
              </a:rPr>
              <a:t>200000</a:t>
            </a:r>
          </a:p>
          <a:p>
            <a:pPr>
              <a:buNone/>
            </a:pPr>
            <a:endParaRPr kumimoji="1" lang="en-US" altLang="zh-CN" sz="1600" dirty="0">
              <a:latin typeface="Century" panose="02040604050505020304" pitchFamily="18" charset="0"/>
            </a:endParaRPr>
          </a:p>
        </p:txBody>
      </p:sp>
      <p:sp>
        <p:nvSpPr>
          <p:cNvPr id="8" name="内容占位符 5">
            <a:extLst>
              <a:ext uri="{FF2B5EF4-FFF2-40B4-BE49-F238E27FC236}">
                <a16:creationId xmlns:a16="http://schemas.microsoft.com/office/drawing/2014/main" id="{E84BD793-D058-7907-F4F2-E9F51EF7BD9D}"/>
              </a:ext>
            </a:extLst>
          </p:cNvPr>
          <p:cNvSpPr>
            <a:spLocks noGrp="1"/>
          </p:cNvSpPr>
          <p:nvPr>
            <p:ph idx="1"/>
          </p:nvPr>
        </p:nvSpPr>
        <p:spPr>
          <a:xfrm>
            <a:off x="4891242" y="1340768"/>
            <a:ext cx="3795557" cy="4680520"/>
          </a:xfrm>
        </p:spPr>
        <p:txBody>
          <a:bodyPr/>
          <a:lstStyle/>
          <a:p>
            <a:pPr>
              <a:lnSpc>
                <a:spcPct val="150000"/>
              </a:lnSpc>
            </a:pPr>
            <a:r>
              <a:rPr lang="zh-CN" altLang="en-US" sz="2400" dirty="0"/>
              <a:t>当</a:t>
            </a:r>
            <a:r>
              <a:rPr lang="en-US" altLang="zh-CN" sz="2400" dirty="0"/>
              <a:t>loops</a:t>
            </a:r>
            <a:r>
              <a:rPr lang="zh-CN" altLang="en-US" sz="2400" dirty="0"/>
              <a:t>输入为</a:t>
            </a:r>
            <a:r>
              <a:rPr lang="en-US" altLang="zh-CN" sz="2400" dirty="0"/>
              <a:t>N</a:t>
            </a:r>
            <a:r>
              <a:rPr lang="zh-CN" altLang="en-US" sz="2400" dirty="0"/>
              <a:t>时，预计程序输出为</a:t>
            </a:r>
            <a:r>
              <a:rPr lang="en-US" altLang="zh-CN" sz="2400" dirty="0"/>
              <a:t>2N</a:t>
            </a:r>
          </a:p>
          <a:p>
            <a:pPr>
              <a:lnSpc>
                <a:spcPct val="150000"/>
              </a:lnSpc>
            </a:pPr>
            <a:r>
              <a:rPr lang="zh-CN" altLang="en-US" sz="2400" dirty="0"/>
              <a:t>程序运行有时能得到正确结果，有时却不能</a:t>
            </a:r>
            <a:endParaRPr lang="en-US" altLang="zh-CN" sz="2400" dirty="0"/>
          </a:p>
          <a:p>
            <a:pPr>
              <a:lnSpc>
                <a:spcPct val="150000"/>
              </a:lnSpc>
            </a:pPr>
            <a:r>
              <a:rPr lang="zh-CN" altLang="en-US" sz="2400" dirty="0"/>
              <a:t>增加共享计时器的代码由</a:t>
            </a:r>
            <a:r>
              <a:rPr lang="en-US" altLang="zh-CN" sz="2400" dirty="0"/>
              <a:t>3</a:t>
            </a:r>
            <a:r>
              <a:rPr lang="zh-CN" altLang="en-US" sz="2400" dirty="0"/>
              <a:t>条指令构成，这</a:t>
            </a:r>
            <a:r>
              <a:rPr lang="en-US" altLang="zh-CN" sz="2400" dirty="0"/>
              <a:t>3</a:t>
            </a:r>
            <a:r>
              <a:rPr lang="zh-CN" altLang="en-US" sz="2400" dirty="0"/>
              <a:t>条指令不是以</a:t>
            </a:r>
            <a:r>
              <a:rPr lang="zh-CN" altLang="en-US" sz="2400" b="1" dirty="0">
                <a:solidFill>
                  <a:srgbClr val="FF0000"/>
                </a:solidFill>
              </a:rPr>
              <a:t>原子方式</a:t>
            </a:r>
            <a:r>
              <a:rPr lang="zh-CN" altLang="en-US" sz="2400" dirty="0"/>
              <a:t>执行</a:t>
            </a:r>
          </a:p>
        </p:txBody>
      </p:sp>
    </p:spTree>
    <p:extLst>
      <p:ext uri="{BB962C8B-B14F-4D97-AF65-F5344CB8AC3E}">
        <p14:creationId xmlns:p14="http://schemas.microsoft.com/office/powerpoint/2010/main" val="4102908462"/>
      </p:ext>
    </p:extLst>
  </p:cSld>
  <p:clrMapOvr>
    <a:masterClrMapping/>
  </p:clrMapOvr>
  <p:transition spd="med">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24B60-C3C4-C502-BFB5-E3C7FD5CD464}"/>
              </a:ext>
            </a:extLst>
          </p:cNvPr>
          <p:cNvSpPr>
            <a:spLocks noGrp="1"/>
          </p:cNvSpPr>
          <p:nvPr>
            <p:ph type="title"/>
          </p:nvPr>
        </p:nvSpPr>
        <p:spPr/>
        <p:txBody>
          <a:bodyPr/>
          <a:lstStyle/>
          <a:p>
            <a:r>
              <a:rPr lang="zh-CN" altLang="en-US" dirty="0"/>
              <a:t>操作系统的主要特征</a:t>
            </a:r>
            <a:endParaRPr kumimoji="1" lang="zh-CN" altLang="en-US" dirty="0"/>
          </a:p>
        </p:txBody>
      </p:sp>
      <p:sp>
        <p:nvSpPr>
          <p:cNvPr id="3" name="内容占位符 2">
            <a:extLst>
              <a:ext uri="{FF2B5EF4-FFF2-40B4-BE49-F238E27FC236}">
                <a16:creationId xmlns:a16="http://schemas.microsoft.com/office/drawing/2014/main" id="{ADE85A1E-26BF-F288-126A-DA83C8B6413C}"/>
              </a:ext>
            </a:extLst>
          </p:cNvPr>
          <p:cNvSpPr>
            <a:spLocks noGrp="1"/>
          </p:cNvSpPr>
          <p:nvPr>
            <p:ph idx="1"/>
          </p:nvPr>
        </p:nvSpPr>
        <p:spPr>
          <a:xfrm>
            <a:off x="935038" y="1233487"/>
            <a:ext cx="7772400" cy="5399087"/>
          </a:xfrm>
        </p:spPr>
        <p:txBody>
          <a:bodyPr>
            <a:normAutofit fontScale="92500"/>
          </a:bodyPr>
          <a:lstStyle/>
          <a:p>
            <a:r>
              <a:rPr lang="en-US" altLang="zh-CN" b="1" dirty="0">
                <a:solidFill>
                  <a:srgbClr val="FF0000"/>
                </a:solidFill>
              </a:rPr>
              <a:t>3.</a:t>
            </a:r>
            <a:r>
              <a:rPr lang="zh-CN" altLang="en-US" b="1" dirty="0">
                <a:solidFill>
                  <a:srgbClr val="FF0000"/>
                </a:solidFill>
              </a:rPr>
              <a:t>虚拟</a:t>
            </a:r>
            <a:endParaRPr lang="en-US" altLang="zh-CN" b="1" dirty="0">
              <a:solidFill>
                <a:srgbClr val="FF0000"/>
              </a:solidFill>
            </a:endParaRPr>
          </a:p>
          <a:p>
            <a:pPr lvl="1"/>
            <a:r>
              <a:rPr lang="zh-CN" altLang="en-US" sz="2800" dirty="0"/>
              <a:t>把一个物理上的实体变为若干个逻辑上的对应物</a:t>
            </a:r>
            <a:endParaRPr lang="en-US" altLang="zh-CN" sz="2800" dirty="0"/>
          </a:p>
          <a:p>
            <a:pPr lvl="1"/>
            <a:r>
              <a:rPr lang="zh-CN" altLang="en-US" dirty="0"/>
              <a:t>分时技术、虚拟内存、虚拟设备</a:t>
            </a:r>
          </a:p>
          <a:p>
            <a:r>
              <a:rPr lang="en-US" altLang="zh-CN" b="1" dirty="0">
                <a:solidFill>
                  <a:srgbClr val="FF0000"/>
                </a:solidFill>
              </a:rPr>
              <a:t>4.</a:t>
            </a:r>
            <a:r>
              <a:rPr lang="zh-CN" altLang="en-US" b="1" dirty="0">
                <a:solidFill>
                  <a:srgbClr val="FF0000"/>
                </a:solidFill>
              </a:rPr>
              <a:t>异步（不确定）</a:t>
            </a:r>
            <a:endParaRPr lang="en-US" altLang="zh-CN" b="1" dirty="0">
              <a:solidFill>
                <a:srgbClr val="FF0000"/>
              </a:solidFill>
            </a:endParaRPr>
          </a:p>
          <a:p>
            <a:pPr lvl="1"/>
            <a:r>
              <a:rPr kumimoji="1" lang="zh-CN" altLang="en-US" dirty="0"/>
              <a:t>任务的执行顺序和每个任务的执行时间是不确定的</a:t>
            </a:r>
            <a:endParaRPr kumimoji="1" lang="en-US" altLang="zh-CN" dirty="0"/>
          </a:p>
          <a:p>
            <a:pPr marL="1093050" lvl="1" indent="-457200">
              <a:buFont typeface="Wingdings" panose="05000000000000000000" pitchFamily="2" charset="2"/>
              <a:buChar char="Ø"/>
            </a:pPr>
            <a:r>
              <a:rPr kumimoji="1" lang="zh-CN" altLang="en-US" dirty="0"/>
              <a:t>获得运行的时机</a:t>
            </a:r>
            <a:endParaRPr kumimoji="1" lang="en-US" altLang="zh-CN" dirty="0"/>
          </a:p>
          <a:p>
            <a:pPr marL="1093050" lvl="1" indent="-457200">
              <a:buFont typeface="Wingdings" panose="05000000000000000000" pitchFamily="2" charset="2"/>
              <a:buChar char="Ø"/>
            </a:pPr>
            <a:r>
              <a:rPr kumimoji="1" lang="zh-CN" altLang="en-US" dirty="0"/>
              <a:t>因何暂停</a:t>
            </a:r>
            <a:endParaRPr kumimoji="1" lang="en-US" altLang="zh-CN" dirty="0"/>
          </a:p>
          <a:p>
            <a:pPr marL="1093050" lvl="1" indent="-457200">
              <a:buFont typeface="Wingdings" panose="05000000000000000000" pitchFamily="2" charset="2"/>
              <a:buChar char="Ø"/>
            </a:pPr>
            <a:r>
              <a:rPr kumimoji="1" lang="zh-CN" altLang="en-US" dirty="0"/>
              <a:t>每道程序需要多少时间</a:t>
            </a:r>
            <a:endParaRPr kumimoji="1" lang="en-US" altLang="zh-CN" dirty="0"/>
          </a:p>
          <a:p>
            <a:pPr marL="1093050" lvl="1" indent="-457200">
              <a:buFont typeface="Wingdings" panose="05000000000000000000" pitchFamily="2" charset="2"/>
              <a:buChar char="Ø"/>
            </a:pPr>
            <a:r>
              <a:rPr kumimoji="1" lang="zh-CN" altLang="en-US" dirty="0"/>
              <a:t>不同程序的性能，比如计算多少，</a:t>
            </a:r>
            <a:r>
              <a:rPr kumimoji="1" lang="en-US" altLang="zh-CN" dirty="0"/>
              <a:t>I/O</a:t>
            </a:r>
            <a:r>
              <a:rPr kumimoji="1" lang="zh-CN" altLang="en-US" dirty="0"/>
              <a:t>多少</a:t>
            </a:r>
          </a:p>
        </p:txBody>
      </p:sp>
      <p:sp>
        <p:nvSpPr>
          <p:cNvPr id="4" name="灯片编号占位符 3">
            <a:extLst>
              <a:ext uri="{FF2B5EF4-FFF2-40B4-BE49-F238E27FC236}">
                <a16:creationId xmlns:a16="http://schemas.microsoft.com/office/drawing/2014/main" id="{E9263B53-2100-E842-F841-EF429B76E4E6}"/>
              </a:ext>
            </a:extLst>
          </p:cNvPr>
          <p:cNvSpPr>
            <a:spLocks noGrp="1"/>
          </p:cNvSpPr>
          <p:nvPr>
            <p:ph type="sldNum" sz="quarter" idx="12"/>
          </p:nvPr>
        </p:nvSpPr>
        <p:spPr/>
        <p:txBody>
          <a:bodyPr/>
          <a:lstStyle/>
          <a:p>
            <a:fld id="{E2CB3C54-CFFC-654B-B9F5-20C0CAE2CD40}" type="slidenum">
              <a:rPr lang="zh-CN" altLang="en-US" smtClean="0"/>
              <a:t>31</a:t>
            </a:fld>
            <a:endParaRPr lang="zh-CN" altLang="en-US" dirty="0"/>
          </a:p>
        </p:txBody>
      </p:sp>
    </p:spTree>
    <p:extLst>
      <p:ext uri="{BB962C8B-B14F-4D97-AF65-F5344CB8AC3E}">
        <p14:creationId xmlns:p14="http://schemas.microsoft.com/office/powerpoint/2010/main" val="1799207975"/>
      </p:ext>
    </p:extLst>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BB68AE-F351-B584-4E92-99FE403231F8}"/>
              </a:ext>
            </a:extLst>
          </p:cNvPr>
          <p:cNvSpPr>
            <a:spLocks noGrp="1"/>
          </p:cNvSpPr>
          <p:nvPr>
            <p:ph type="title"/>
          </p:nvPr>
        </p:nvSpPr>
        <p:spPr/>
        <p:txBody>
          <a:bodyPr/>
          <a:lstStyle/>
          <a:p>
            <a:r>
              <a:rPr kumimoji="1" lang="zh-CN" altLang="en-US" dirty="0"/>
              <a:t>虚拟化</a:t>
            </a:r>
          </a:p>
        </p:txBody>
      </p:sp>
      <p:sp>
        <p:nvSpPr>
          <p:cNvPr id="3" name="内容占位符 2">
            <a:extLst>
              <a:ext uri="{FF2B5EF4-FFF2-40B4-BE49-F238E27FC236}">
                <a16:creationId xmlns:a16="http://schemas.microsoft.com/office/drawing/2014/main" id="{911CE3F9-4DCD-3735-5ABF-3F79A71A8ED8}"/>
              </a:ext>
            </a:extLst>
          </p:cNvPr>
          <p:cNvSpPr>
            <a:spLocks noGrp="1"/>
          </p:cNvSpPr>
          <p:nvPr>
            <p:ph idx="1"/>
          </p:nvPr>
        </p:nvSpPr>
        <p:spPr/>
        <p:txBody>
          <a:bodyPr>
            <a:normAutofit/>
          </a:bodyPr>
          <a:lstStyle/>
          <a:p>
            <a:r>
              <a:rPr kumimoji="1" lang="zh-CN" altLang="en-US" dirty="0"/>
              <a:t>虚拟化（</a:t>
            </a:r>
            <a:r>
              <a:rPr kumimoji="1" lang="en-US" altLang="zh-CN" dirty="0"/>
              <a:t>virtualization</a:t>
            </a:r>
            <a:r>
              <a:rPr kumimoji="1" lang="zh-CN" altLang="en-US" dirty="0"/>
              <a:t>）技术</a:t>
            </a:r>
            <a:endParaRPr kumimoji="1" lang="en-US" altLang="zh-CN" dirty="0"/>
          </a:p>
          <a:p>
            <a:pPr lvl="1"/>
            <a:r>
              <a:rPr kumimoji="1" lang="zh-CN" altLang="en-US" dirty="0"/>
              <a:t>将物理资源转换为更通用、更强大且易于使用的虚拟形式</a:t>
            </a:r>
            <a:endParaRPr kumimoji="1" lang="en-US" altLang="zh-CN" dirty="0"/>
          </a:p>
          <a:p>
            <a:pPr lvl="1"/>
            <a:r>
              <a:rPr kumimoji="1" lang="zh-CN" altLang="en-US" dirty="0"/>
              <a:t>虚拟化</a:t>
            </a:r>
            <a:r>
              <a:rPr kumimoji="1" lang="en-US" altLang="zh-CN" dirty="0"/>
              <a:t>CPU</a:t>
            </a:r>
          </a:p>
          <a:p>
            <a:pPr lvl="2"/>
            <a:r>
              <a:rPr kumimoji="1" lang="zh-CN" altLang="en-US" dirty="0"/>
              <a:t>进程</a:t>
            </a:r>
            <a:r>
              <a:rPr kumimoji="1" lang="en-US" altLang="zh-CN" dirty="0"/>
              <a:t>/</a:t>
            </a:r>
            <a:r>
              <a:rPr kumimoji="1" lang="zh-CN" altLang="en-US" dirty="0"/>
              <a:t>线程，数量不受物理</a:t>
            </a:r>
            <a:r>
              <a:rPr kumimoji="1" lang="en-US" altLang="zh-CN" dirty="0"/>
              <a:t>CPU</a:t>
            </a:r>
            <a:r>
              <a:rPr kumimoji="1" lang="zh-CN" altLang="en-US" dirty="0"/>
              <a:t>的限制</a:t>
            </a:r>
            <a:endParaRPr kumimoji="1" lang="en-US" altLang="zh-CN" dirty="0"/>
          </a:p>
          <a:p>
            <a:pPr lvl="1"/>
            <a:r>
              <a:rPr kumimoji="1" lang="zh-CN" altLang="en-US" dirty="0"/>
              <a:t>虚拟化内存</a:t>
            </a:r>
            <a:endParaRPr kumimoji="1" lang="en-US" altLang="zh-CN" dirty="0"/>
          </a:p>
          <a:p>
            <a:pPr lvl="2"/>
            <a:r>
              <a:rPr kumimoji="1" lang="zh-CN" altLang="en-US" dirty="0"/>
              <a:t>虚拟内存，大小不受物理内存的限制</a:t>
            </a:r>
            <a:endParaRPr kumimoji="1" lang="en-US" altLang="zh-CN" dirty="0"/>
          </a:p>
          <a:p>
            <a:pPr lvl="1"/>
            <a:r>
              <a:rPr kumimoji="1" lang="zh-CN" altLang="en-US" dirty="0"/>
              <a:t>虚拟化</a:t>
            </a:r>
            <a:r>
              <a:rPr kumimoji="1" lang="en-US" altLang="zh-CN" dirty="0"/>
              <a:t>I/O</a:t>
            </a:r>
          </a:p>
          <a:p>
            <a:pPr lvl="2"/>
            <a:r>
              <a:rPr kumimoji="1" lang="zh-CN" altLang="en-US" dirty="0"/>
              <a:t>将各种设备统一抽象为文件，提供统一接口</a:t>
            </a:r>
            <a:endParaRPr kumimoji="1" lang="en-US" altLang="zh-CN" dirty="0"/>
          </a:p>
        </p:txBody>
      </p:sp>
      <p:sp>
        <p:nvSpPr>
          <p:cNvPr id="4" name="灯片编号占位符 3">
            <a:extLst>
              <a:ext uri="{FF2B5EF4-FFF2-40B4-BE49-F238E27FC236}">
                <a16:creationId xmlns:a16="http://schemas.microsoft.com/office/drawing/2014/main" id="{B8AACC3D-2823-4E6E-FC10-C49E21CCBBAE}"/>
              </a:ext>
            </a:extLst>
          </p:cNvPr>
          <p:cNvSpPr>
            <a:spLocks noGrp="1"/>
          </p:cNvSpPr>
          <p:nvPr>
            <p:ph type="sldNum" sz="quarter" idx="12"/>
          </p:nvPr>
        </p:nvSpPr>
        <p:spPr/>
        <p:txBody>
          <a:bodyPr/>
          <a:lstStyle/>
          <a:p>
            <a:fld id="{D7200DF2-DFF2-754A-9B14-A8B4160899D0}" type="slidenum">
              <a:rPr lang="zh-CN" altLang="en-US" smtClean="0"/>
              <a:t>32</a:t>
            </a:fld>
            <a:endParaRPr lang="zh-CN" altLang="en-US" dirty="0"/>
          </a:p>
        </p:txBody>
      </p:sp>
    </p:spTree>
    <p:extLst>
      <p:ext uri="{BB962C8B-B14F-4D97-AF65-F5344CB8AC3E}">
        <p14:creationId xmlns:p14="http://schemas.microsoft.com/office/powerpoint/2010/main" val="1212643289"/>
      </p:ext>
    </p:extLst>
  </p:cSld>
  <p:clrMapOvr>
    <a:masterClrMapping/>
  </p:clrMapOvr>
  <p:transition spd="med">
    <p:zoom/>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848F3AD2-FE5E-2F3E-F14F-33E963A22FF4}"/>
              </a:ext>
            </a:extLst>
          </p:cNvPr>
          <p:cNvSpPr>
            <a:spLocks noGrp="1" noChangeArrowheads="1"/>
          </p:cNvSpPr>
          <p:nvPr>
            <p:ph type="title"/>
          </p:nvPr>
        </p:nvSpPr>
        <p:spPr>
          <a:xfrm>
            <a:off x="1042988" y="225425"/>
            <a:ext cx="7850187" cy="746125"/>
          </a:xfrm>
        </p:spPr>
        <p:txBody>
          <a:bodyPr/>
          <a:lstStyle/>
          <a:p>
            <a:r>
              <a:rPr lang="zh-CN" altLang="zh-CN" dirty="0"/>
              <a:t> </a:t>
            </a:r>
            <a:r>
              <a:rPr lang="zh-CN" altLang="en-US" dirty="0"/>
              <a:t>虚拟化</a:t>
            </a:r>
            <a:r>
              <a:rPr lang="en-US" altLang="zh-CN" dirty="0"/>
              <a:t>CPU</a:t>
            </a:r>
            <a:endParaRPr lang="zh-CN" altLang="en-US" dirty="0"/>
          </a:p>
        </p:txBody>
      </p:sp>
      <p:sp>
        <p:nvSpPr>
          <p:cNvPr id="322563" name="Rectangle 3">
            <a:extLst>
              <a:ext uri="{FF2B5EF4-FFF2-40B4-BE49-F238E27FC236}">
                <a16:creationId xmlns:a16="http://schemas.microsoft.com/office/drawing/2014/main" id="{02E4D755-FE8E-4525-8227-0E41F01D7B40}"/>
              </a:ext>
            </a:extLst>
          </p:cNvPr>
          <p:cNvSpPr>
            <a:spLocks noGrp="1" noChangeArrowheads="1"/>
          </p:cNvSpPr>
          <p:nvPr>
            <p:ph idx="1"/>
          </p:nvPr>
        </p:nvSpPr>
        <p:spPr>
          <a:xfrm>
            <a:off x="935038" y="1233488"/>
            <a:ext cx="7772400" cy="4895850"/>
          </a:xfrm>
        </p:spPr>
        <p:txBody>
          <a:bodyPr/>
          <a:lstStyle/>
          <a:p>
            <a:endParaRPr lang="zh-CN" altLang="en-US" dirty="0"/>
          </a:p>
        </p:txBody>
      </p:sp>
      <p:sp>
        <p:nvSpPr>
          <p:cNvPr id="2" name="灯片编号占位符 1">
            <a:extLst>
              <a:ext uri="{FF2B5EF4-FFF2-40B4-BE49-F238E27FC236}">
                <a16:creationId xmlns:a16="http://schemas.microsoft.com/office/drawing/2014/main" id="{6B647FE1-C3F7-FC02-80A0-4A80156A0365}"/>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33</a:t>
            </a:fld>
            <a:endParaRPr lang="zh-CN" altLang="en-US"/>
          </a:p>
        </p:txBody>
      </p:sp>
      <p:pic>
        <p:nvPicPr>
          <p:cNvPr id="6" name="图片 5">
            <a:extLst>
              <a:ext uri="{FF2B5EF4-FFF2-40B4-BE49-F238E27FC236}">
                <a16:creationId xmlns:a16="http://schemas.microsoft.com/office/drawing/2014/main" id="{FD23B994-256F-DCAC-ED5D-1EC739B88BA1}"/>
              </a:ext>
            </a:extLst>
          </p:cNvPr>
          <p:cNvPicPr>
            <a:picLocks noChangeAspect="1"/>
          </p:cNvPicPr>
          <p:nvPr/>
        </p:nvPicPr>
        <p:blipFill>
          <a:blip r:embed="rId3"/>
          <a:stretch>
            <a:fillRect/>
          </a:stretch>
        </p:blipFill>
        <p:spPr>
          <a:xfrm>
            <a:off x="758266" y="1180512"/>
            <a:ext cx="6959600" cy="5499100"/>
          </a:xfrm>
          <a:prstGeom prst="rect">
            <a:avLst/>
          </a:prstGeom>
        </p:spPr>
      </p:pic>
      <p:sp>
        <p:nvSpPr>
          <p:cNvPr id="7" name="文本框 6">
            <a:extLst>
              <a:ext uri="{FF2B5EF4-FFF2-40B4-BE49-F238E27FC236}">
                <a16:creationId xmlns:a16="http://schemas.microsoft.com/office/drawing/2014/main" id="{9C4EDC9A-307E-C8BA-1A4C-04004FDB0020}"/>
              </a:ext>
            </a:extLst>
          </p:cNvPr>
          <p:cNvSpPr txBox="1"/>
          <p:nvPr/>
        </p:nvSpPr>
        <p:spPr>
          <a:xfrm>
            <a:off x="5523005" y="1340768"/>
            <a:ext cx="2517590" cy="1397306"/>
          </a:xfrm>
          <a:prstGeom prst="rect">
            <a:avLst/>
          </a:prstGeom>
          <a:noFill/>
        </p:spPr>
        <p:txBody>
          <a:bodyPr wrap="square" rtlCol="0">
            <a:spAutoFit/>
          </a:bodyPr>
          <a:lstStyle/>
          <a:p>
            <a:pPr>
              <a:buNone/>
            </a:pPr>
            <a:r>
              <a:rPr kumimoji="1" lang="en-US" altLang="zh-CN" sz="1600" dirty="0">
                <a:latin typeface="Century" panose="02040604050505020304" pitchFamily="18" charset="0"/>
              </a:rPr>
              <a:t>$</a:t>
            </a:r>
            <a:r>
              <a:rPr kumimoji="1" lang="en-US" altLang="zh-CN" sz="1600" dirty="0" err="1">
                <a:latin typeface="Century" panose="02040604050505020304" pitchFamily="18" charset="0"/>
              </a:rPr>
              <a:t>gcc</a:t>
            </a:r>
            <a:r>
              <a:rPr kumimoji="1" lang="zh-CN" altLang="en-US" sz="1600" dirty="0">
                <a:latin typeface="Century" panose="02040604050505020304" pitchFamily="18" charset="0"/>
              </a:rPr>
              <a:t> </a:t>
            </a:r>
            <a:r>
              <a:rPr kumimoji="1" lang="en-US" altLang="zh-CN" sz="1600" dirty="0">
                <a:latin typeface="Century" panose="02040604050505020304" pitchFamily="18" charset="0"/>
              </a:rPr>
              <a:t>–o</a:t>
            </a:r>
            <a:r>
              <a:rPr kumimoji="1" lang="zh-CN" altLang="en-US" sz="1600" dirty="0">
                <a:latin typeface="Century" panose="02040604050505020304" pitchFamily="18" charset="0"/>
              </a:rPr>
              <a:t> </a:t>
            </a:r>
            <a:r>
              <a:rPr kumimoji="1" lang="en-US" altLang="zh-CN" sz="1600" dirty="0" err="1">
                <a:latin typeface="Century" panose="02040604050505020304" pitchFamily="18" charset="0"/>
              </a:rPr>
              <a:t>cpu</a:t>
            </a:r>
            <a:r>
              <a:rPr kumimoji="1" lang="zh-CN" altLang="en-US" sz="1600" dirty="0">
                <a:latin typeface="Century" panose="02040604050505020304" pitchFamily="18" charset="0"/>
              </a:rPr>
              <a:t> </a:t>
            </a:r>
            <a:r>
              <a:rPr kumimoji="1" lang="en-US" altLang="zh-CN" sz="1600" dirty="0" err="1">
                <a:latin typeface="Century" panose="02040604050505020304" pitchFamily="18" charset="0"/>
              </a:rPr>
              <a:t>cpu.c</a:t>
            </a:r>
            <a:r>
              <a:rPr kumimoji="1" lang="zh-CN" altLang="en-US" sz="1600" dirty="0">
                <a:latin typeface="Century" panose="02040604050505020304" pitchFamily="18" charset="0"/>
              </a:rPr>
              <a:t> </a:t>
            </a:r>
            <a:r>
              <a:rPr kumimoji="1" lang="en-US" altLang="zh-CN" sz="1600" dirty="0">
                <a:latin typeface="Century" panose="02040604050505020304" pitchFamily="18" charset="0"/>
              </a:rPr>
              <a:t>–Wall</a:t>
            </a:r>
          </a:p>
          <a:p>
            <a:pPr>
              <a:buNone/>
            </a:pPr>
            <a:r>
              <a:rPr kumimoji="1" lang="en-US" altLang="zh-CN" sz="1600" dirty="0">
                <a:latin typeface="Century" panose="02040604050505020304" pitchFamily="18" charset="0"/>
              </a:rPr>
              <a:t>$./</a:t>
            </a:r>
            <a:r>
              <a:rPr kumimoji="1" lang="en-US" altLang="zh-CN" sz="1600" dirty="0" err="1">
                <a:latin typeface="Century" panose="02040604050505020304" pitchFamily="18" charset="0"/>
              </a:rPr>
              <a:t>cpu</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a:t>
            </a:r>
          </a:p>
          <a:p>
            <a:pPr>
              <a:buNone/>
            </a:pPr>
            <a:r>
              <a:rPr kumimoji="1" lang="en-US" altLang="zh-CN" sz="1600" dirty="0">
                <a:latin typeface="Century" panose="02040604050505020304" pitchFamily="18" charset="0"/>
              </a:rPr>
              <a:t>A</a:t>
            </a:r>
          </a:p>
          <a:p>
            <a:pPr>
              <a:buNone/>
            </a:pPr>
            <a:r>
              <a:rPr kumimoji="1" lang="en-US" altLang="zh-CN" sz="1600" dirty="0">
                <a:latin typeface="Century" panose="02040604050505020304" pitchFamily="18" charset="0"/>
              </a:rPr>
              <a:t>A</a:t>
            </a:r>
          </a:p>
          <a:p>
            <a:pPr>
              <a:buNone/>
            </a:pPr>
            <a:r>
              <a:rPr kumimoji="1" lang="en-US" altLang="zh-CN" sz="1600" dirty="0">
                <a:latin typeface="Century" panose="02040604050505020304" pitchFamily="18" charset="0"/>
              </a:rPr>
              <a:t>A</a:t>
            </a:r>
            <a:endParaRPr kumimoji="1" lang="zh-CN" altLang="en-US" sz="1600" dirty="0">
              <a:latin typeface="Century" panose="02040604050505020304" pitchFamily="18" charset="0"/>
            </a:endParaRPr>
          </a:p>
        </p:txBody>
      </p:sp>
      <p:sp>
        <p:nvSpPr>
          <p:cNvPr id="8" name="文本框 7">
            <a:extLst>
              <a:ext uri="{FF2B5EF4-FFF2-40B4-BE49-F238E27FC236}">
                <a16:creationId xmlns:a16="http://schemas.microsoft.com/office/drawing/2014/main" id="{982F4DE1-C911-9C56-0F7C-0FF32EDACDE5}"/>
              </a:ext>
            </a:extLst>
          </p:cNvPr>
          <p:cNvSpPr txBox="1"/>
          <p:nvPr/>
        </p:nvSpPr>
        <p:spPr>
          <a:xfrm>
            <a:off x="5510590" y="4280182"/>
            <a:ext cx="3176210" cy="2480679"/>
          </a:xfrm>
          <a:prstGeom prst="rect">
            <a:avLst/>
          </a:prstGeom>
          <a:noFill/>
        </p:spPr>
        <p:txBody>
          <a:bodyPr wrap="square" rtlCol="0">
            <a:spAutoFit/>
          </a:bodyPr>
          <a:lstStyle/>
          <a:p>
            <a:pPr>
              <a:buNone/>
            </a:pPr>
            <a:r>
              <a:rPr kumimoji="1" lang="en-US" altLang="zh-CN" sz="1600" dirty="0">
                <a:latin typeface="Century" panose="02040604050505020304" pitchFamily="18" charset="0"/>
              </a:rPr>
              <a:t>$./</a:t>
            </a:r>
            <a:r>
              <a:rPr kumimoji="1" lang="en-US" altLang="zh-CN" sz="1600" dirty="0" err="1">
                <a:latin typeface="Century" panose="02040604050505020304" pitchFamily="18" charset="0"/>
              </a:rPr>
              <a:t>cpu</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&amp;;</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t>
            </a:r>
            <a:r>
              <a:rPr kumimoji="1" lang="en-US" altLang="zh-CN" sz="1600" dirty="0" err="1">
                <a:latin typeface="Century" panose="02040604050505020304" pitchFamily="18" charset="0"/>
              </a:rPr>
              <a:t>cpu</a:t>
            </a:r>
            <a:r>
              <a:rPr kumimoji="1" lang="zh-CN" altLang="en-US" sz="1600" dirty="0">
                <a:latin typeface="Century" panose="02040604050505020304" pitchFamily="18" charset="0"/>
              </a:rPr>
              <a:t> </a:t>
            </a:r>
            <a:r>
              <a:rPr kumimoji="1" lang="en-US" altLang="zh-CN" sz="1600" dirty="0">
                <a:latin typeface="Century" panose="02040604050505020304" pitchFamily="18" charset="0"/>
              </a:rPr>
              <a:t>B</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&amp;;</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t>
            </a:r>
            <a:r>
              <a:rPr kumimoji="1" lang="en-US" altLang="zh-CN" sz="1600" dirty="0" err="1">
                <a:latin typeface="Century" panose="02040604050505020304" pitchFamily="18" charset="0"/>
              </a:rPr>
              <a:t>cpu</a:t>
            </a:r>
            <a:r>
              <a:rPr kumimoji="1" lang="zh-CN" altLang="en-US" sz="1600" dirty="0">
                <a:latin typeface="Century" panose="02040604050505020304" pitchFamily="18" charset="0"/>
              </a:rPr>
              <a:t> </a:t>
            </a:r>
            <a:r>
              <a:rPr kumimoji="1" lang="en-US" altLang="zh-CN" sz="1600" dirty="0">
                <a:latin typeface="Century" panose="02040604050505020304" pitchFamily="18" charset="0"/>
              </a:rPr>
              <a:t>C</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&amp;</a:t>
            </a:r>
          </a:p>
          <a:p>
            <a:pPr>
              <a:buNone/>
            </a:pPr>
            <a:endParaRPr kumimoji="1" lang="en-US" altLang="zh-CN" sz="1600" dirty="0">
              <a:latin typeface="Century" panose="02040604050505020304" pitchFamily="18" charset="0"/>
            </a:endParaRPr>
          </a:p>
          <a:p>
            <a:pPr>
              <a:buNone/>
            </a:pPr>
            <a:r>
              <a:rPr kumimoji="1" lang="en-US" altLang="zh-CN" sz="1600" dirty="0">
                <a:latin typeface="Century" panose="02040604050505020304" pitchFamily="18" charset="0"/>
              </a:rPr>
              <a:t>A</a:t>
            </a:r>
          </a:p>
          <a:p>
            <a:pPr>
              <a:buNone/>
            </a:pPr>
            <a:r>
              <a:rPr kumimoji="1" lang="en-US" altLang="zh-CN" sz="1600" dirty="0">
                <a:latin typeface="Century" panose="02040604050505020304" pitchFamily="18" charset="0"/>
              </a:rPr>
              <a:t>B</a:t>
            </a:r>
          </a:p>
          <a:p>
            <a:pPr>
              <a:buNone/>
            </a:pPr>
            <a:r>
              <a:rPr kumimoji="1" lang="en-US" altLang="zh-CN" sz="1600" dirty="0">
                <a:latin typeface="Century" panose="02040604050505020304" pitchFamily="18" charset="0"/>
              </a:rPr>
              <a:t>C</a:t>
            </a:r>
          </a:p>
          <a:p>
            <a:pPr>
              <a:buNone/>
            </a:pPr>
            <a:r>
              <a:rPr kumimoji="1" lang="en-US" altLang="zh-CN" sz="1600" dirty="0">
                <a:latin typeface="Century" panose="02040604050505020304" pitchFamily="18" charset="0"/>
              </a:rPr>
              <a:t>A</a:t>
            </a:r>
          </a:p>
          <a:p>
            <a:pPr>
              <a:buNone/>
            </a:pPr>
            <a:r>
              <a:rPr kumimoji="1" lang="en-US" altLang="zh-CN" sz="1600" dirty="0">
                <a:latin typeface="Century" panose="02040604050505020304" pitchFamily="18" charset="0"/>
              </a:rPr>
              <a:t>C</a:t>
            </a:r>
          </a:p>
          <a:p>
            <a:pPr>
              <a:buNone/>
            </a:pPr>
            <a:r>
              <a:rPr kumimoji="1" lang="en-US" altLang="zh-CN" sz="1600" dirty="0">
                <a:latin typeface="Century" panose="02040604050505020304" pitchFamily="18" charset="0"/>
              </a:rPr>
              <a:t>B</a:t>
            </a:r>
          </a:p>
          <a:p>
            <a:pPr>
              <a:buNone/>
            </a:pPr>
            <a:r>
              <a:rPr kumimoji="1" lang="en-US" altLang="zh-CN" sz="1600" dirty="0">
                <a:latin typeface="Century" panose="02040604050505020304" pitchFamily="18" charset="0"/>
              </a:rPr>
              <a:t>…</a:t>
            </a:r>
            <a:endParaRPr kumimoji="1" lang="zh-CN" altLang="en-US" sz="1600" dirty="0">
              <a:latin typeface="Century" panose="02040604050505020304" pitchFamily="18" charset="0"/>
            </a:endParaRPr>
          </a:p>
        </p:txBody>
      </p:sp>
    </p:spTree>
    <p:extLst>
      <p:ext uri="{BB962C8B-B14F-4D97-AF65-F5344CB8AC3E}">
        <p14:creationId xmlns:p14="http://schemas.microsoft.com/office/powerpoint/2010/main" val="2795474561"/>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0FE0AF-C78A-B65C-F101-40C28C93FD83}"/>
              </a:ext>
            </a:extLst>
          </p:cNvPr>
          <p:cNvSpPr>
            <a:spLocks noGrp="1"/>
          </p:cNvSpPr>
          <p:nvPr>
            <p:ph type="title"/>
          </p:nvPr>
        </p:nvSpPr>
        <p:spPr/>
        <p:txBody>
          <a:bodyPr/>
          <a:lstStyle/>
          <a:p>
            <a:r>
              <a:rPr kumimoji="1" lang="zh-CN" altLang="en-US" dirty="0"/>
              <a:t>虚拟化内存</a:t>
            </a:r>
          </a:p>
        </p:txBody>
      </p:sp>
      <p:sp>
        <p:nvSpPr>
          <p:cNvPr id="3" name="内容占位符 2">
            <a:extLst>
              <a:ext uri="{FF2B5EF4-FFF2-40B4-BE49-F238E27FC236}">
                <a16:creationId xmlns:a16="http://schemas.microsoft.com/office/drawing/2014/main" id="{DF7E686A-3787-1031-4F7D-F79BA237ADF1}"/>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CB82F84D-C309-B3FC-1DA7-0D408FA09729}"/>
              </a:ext>
            </a:extLst>
          </p:cNvPr>
          <p:cNvSpPr>
            <a:spLocks noGrp="1"/>
          </p:cNvSpPr>
          <p:nvPr>
            <p:ph type="sldNum" sz="quarter" idx="12"/>
          </p:nvPr>
        </p:nvSpPr>
        <p:spPr/>
        <p:txBody>
          <a:bodyPr/>
          <a:lstStyle/>
          <a:p>
            <a:fld id="{49053EE7-173D-934B-ABF3-51291B8557EB}" type="slidenum">
              <a:rPr lang="zh-CN" altLang="en-US" smtClean="0"/>
              <a:t>34</a:t>
            </a:fld>
            <a:endParaRPr lang="zh-CN" altLang="en-US" dirty="0"/>
          </a:p>
        </p:txBody>
      </p:sp>
      <p:pic>
        <p:nvPicPr>
          <p:cNvPr id="5" name="图片 4">
            <a:extLst>
              <a:ext uri="{FF2B5EF4-FFF2-40B4-BE49-F238E27FC236}">
                <a16:creationId xmlns:a16="http://schemas.microsoft.com/office/drawing/2014/main" id="{EAEC388F-AE7A-BCD4-8540-A99FFDB7B898}"/>
              </a:ext>
            </a:extLst>
          </p:cNvPr>
          <p:cNvPicPr>
            <a:picLocks noChangeAspect="1"/>
          </p:cNvPicPr>
          <p:nvPr/>
        </p:nvPicPr>
        <p:blipFill>
          <a:blip r:embed="rId2"/>
          <a:stretch>
            <a:fillRect/>
          </a:stretch>
        </p:blipFill>
        <p:spPr>
          <a:xfrm>
            <a:off x="949160" y="1233488"/>
            <a:ext cx="6362700" cy="5372100"/>
          </a:xfrm>
          <a:prstGeom prst="rect">
            <a:avLst/>
          </a:prstGeom>
        </p:spPr>
      </p:pic>
      <p:sp>
        <p:nvSpPr>
          <p:cNvPr id="6" name="文本框 5">
            <a:extLst>
              <a:ext uri="{FF2B5EF4-FFF2-40B4-BE49-F238E27FC236}">
                <a16:creationId xmlns:a16="http://schemas.microsoft.com/office/drawing/2014/main" id="{958796DC-27AF-9B2F-A6F8-3A06B597D1D5}"/>
              </a:ext>
            </a:extLst>
          </p:cNvPr>
          <p:cNvSpPr txBox="1"/>
          <p:nvPr/>
        </p:nvSpPr>
        <p:spPr>
          <a:xfrm>
            <a:off x="4957337" y="1304764"/>
            <a:ext cx="3849738" cy="1668149"/>
          </a:xfrm>
          <a:prstGeom prst="rect">
            <a:avLst/>
          </a:prstGeom>
          <a:noFill/>
        </p:spPr>
        <p:txBody>
          <a:bodyPr wrap="square" rtlCol="0">
            <a:spAutoFit/>
          </a:bodyPr>
          <a:lstStyle/>
          <a:p>
            <a:pPr>
              <a:buNone/>
            </a:pPr>
            <a:r>
              <a:rPr kumimoji="1" lang="en-US" altLang="zh-CN" sz="1600" dirty="0">
                <a:latin typeface="Century" panose="02040604050505020304" pitchFamily="18" charset="0"/>
              </a:rPr>
              <a:t>$./mem</a:t>
            </a:r>
          </a:p>
          <a:p>
            <a:pPr>
              <a:buNone/>
            </a:pPr>
            <a:r>
              <a:rPr kumimoji="1" lang="en-US" altLang="zh-CN" sz="1600" dirty="0">
                <a:latin typeface="Century" panose="02040604050505020304" pitchFamily="18" charset="0"/>
              </a:rPr>
              <a:t>(2134)</a:t>
            </a:r>
            <a:r>
              <a:rPr kumimoji="1" lang="zh-CN" altLang="en-US" sz="1600" dirty="0">
                <a:latin typeface="Century" panose="02040604050505020304" pitchFamily="18" charset="0"/>
              </a:rPr>
              <a:t> </a:t>
            </a:r>
            <a:r>
              <a:rPr kumimoji="1" lang="en-US" altLang="zh-CN" sz="1600" dirty="0">
                <a:latin typeface="Century" panose="02040604050505020304" pitchFamily="18" charset="0"/>
              </a:rPr>
              <a:t>Memory</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address</a:t>
            </a:r>
            <a:r>
              <a:rPr kumimoji="1" lang="zh-CN" altLang="en-US" sz="1600" dirty="0">
                <a:latin typeface="Century" panose="02040604050505020304" pitchFamily="18" charset="0"/>
              </a:rPr>
              <a:t> </a:t>
            </a:r>
            <a:r>
              <a:rPr kumimoji="1" lang="en-US" altLang="zh-CN" sz="1600" dirty="0">
                <a:latin typeface="Century" panose="02040604050505020304" pitchFamily="18" charset="0"/>
              </a:rPr>
              <a:t>of</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a:t>
            </a:r>
            <a:r>
              <a:rPr kumimoji="1" lang="zh-CN" altLang="en-US" sz="1600" dirty="0">
                <a:latin typeface="Century" panose="02040604050505020304" pitchFamily="18" charset="0"/>
              </a:rPr>
              <a:t> </a:t>
            </a:r>
            <a:r>
              <a:rPr kumimoji="1" lang="en-US" altLang="zh-CN" sz="1600" dirty="0">
                <a:latin typeface="Century" panose="02040604050505020304" pitchFamily="18" charset="0"/>
              </a:rPr>
              <a:t>00200000</a:t>
            </a:r>
          </a:p>
          <a:p>
            <a:pPr>
              <a:buNone/>
            </a:pPr>
            <a:r>
              <a:rPr kumimoji="1" lang="en-US" altLang="zh-CN" sz="1600" dirty="0">
                <a:latin typeface="Century" panose="02040604050505020304" pitchFamily="18" charset="0"/>
              </a:rPr>
              <a:t>(2134)</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p:1</a:t>
            </a:r>
          </a:p>
          <a:p>
            <a:pPr>
              <a:buNone/>
            </a:pPr>
            <a:r>
              <a:rPr kumimoji="1" lang="en-US" altLang="zh-CN" sz="1600" dirty="0">
                <a:latin typeface="Century" panose="02040604050505020304" pitchFamily="18" charset="0"/>
              </a:rPr>
              <a:t>(2134)</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p:2</a:t>
            </a:r>
          </a:p>
          <a:p>
            <a:pPr>
              <a:buNone/>
            </a:pPr>
            <a:r>
              <a:rPr kumimoji="1" lang="en-US" altLang="zh-CN" sz="1600" dirty="0">
                <a:latin typeface="Century" panose="02040604050505020304" pitchFamily="18" charset="0"/>
              </a:rPr>
              <a:t>(2134)</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p:3</a:t>
            </a:r>
          </a:p>
          <a:p>
            <a:pPr>
              <a:buNone/>
            </a:pPr>
            <a:r>
              <a:rPr kumimoji="1" lang="en-US" altLang="zh-CN" sz="1600" dirty="0">
                <a:latin typeface="Century" panose="02040604050505020304" pitchFamily="18" charset="0"/>
              </a:rPr>
              <a:t>(2134)</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p:4</a:t>
            </a:r>
            <a:endParaRPr kumimoji="1" lang="zh-CN" altLang="en-US" sz="1600" dirty="0">
              <a:latin typeface="Century" panose="02040604050505020304" pitchFamily="18" charset="0"/>
            </a:endParaRPr>
          </a:p>
        </p:txBody>
      </p:sp>
    </p:spTree>
    <p:extLst>
      <p:ext uri="{BB962C8B-B14F-4D97-AF65-F5344CB8AC3E}">
        <p14:creationId xmlns:p14="http://schemas.microsoft.com/office/powerpoint/2010/main" val="588253999"/>
      </p:ext>
    </p:extLst>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F6E0A-4793-8F7D-EB2A-F02A1D2E6F3D}"/>
              </a:ext>
            </a:extLst>
          </p:cNvPr>
          <p:cNvSpPr>
            <a:spLocks noGrp="1"/>
          </p:cNvSpPr>
          <p:nvPr>
            <p:ph type="title"/>
          </p:nvPr>
        </p:nvSpPr>
        <p:spPr/>
        <p:txBody>
          <a:bodyPr/>
          <a:lstStyle/>
          <a:p>
            <a:r>
              <a:rPr kumimoji="1" lang="zh-CN" altLang="en-US" dirty="0"/>
              <a:t>虚拟化内存</a:t>
            </a:r>
          </a:p>
        </p:txBody>
      </p:sp>
      <p:sp>
        <p:nvSpPr>
          <p:cNvPr id="6" name="内容占位符 5">
            <a:extLst>
              <a:ext uri="{FF2B5EF4-FFF2-40B4-BE49-F238E27FC236}">
                <a16:creationId xmlns:a16="http://schemas.microsoft.com/office/drawing/2014/main" id="{0BC6A9CF-28E8-5680-E17E-F4BD87CE3A17}"/>
              </a:ext>
            </a:extLst>
          </p:cNvPr>
          <p:cNvSpPr>
            <a:spLocks noGrp="1"/>
          </p:cNvSpPr>
          <p:nvPr>
            <p:ph idx="1"/>
          </p:nvPr>
        </p:nvSpPr>
        <p:spPr>
          <a:xfrm>
            <a:off x="4891242" y="1340768"/>
            <a:ext cx="3795557" cy="4680520"/>
          </a:xfrm>
        </p:spPr>
        <p:txBody>
          <a:bodyPr/>
          <a:lstStyle/>
          <a:p>
            <a:pPr>
              <a:lnSpc>
                <a:spcPct val="150000"/>
              </a:lnSpc>
            </a:pPr>
            <a:r>
              <a:rPr lang="zh-CN" altLang="en-US" sz="2400" dirty="0"/>
              <a:t>每个运行的程序都在相同的地址</a:t>
            </a:r>
            <a:endParaRPr lang="en-US" altLang="zh-CN" sz="2400" dirty="0"/>
          </a:p>
          <a:p>
            <a:pPr>
              <a:lnSpc>
                <a:spcPct val="150000"/>
              </a:lnSpc>
            </a:pPr>
            <a:r>
              <a:rPr lang="zh-CN" altLang="en-US" sz="2400" dirty="0"/>
              <a:t>每个运行的程序都独立更新了</a:t>
            </a:r>
            <a:r>
              <a:rPr lang="en-US" altLang="zh-CN" sz="2400" dirty="0"/>
              <a:t>00200000</a:t>
            </a:r>
            <a:r>
              <a:rPr lang="zh-CN" altLang="en-US" sz="2400" dirty="0"/>
              <a:t>地址处的值</a:t>
            </a:r>
            <a:endParaRPr lang="en-US" altLang="zh-CN" sz="2400" dirty="0"/>
          </a:p>
          <a:p>
            <a:pPr>
              <a:lnSpc>
                <a:spcPct val="150000"/>
              </a:lnSpc>
            </a:pPr>
            <a:r>
              <a:rPr lang="zh-CN" altLang="en-US" sz="2400" dirty="0"/>
              <a:t>每个运行的程序都有自己的私有内存，而并非共享物理内存</a:t>
            </a:r>
          </a:p>
        </p:txBody>
      </p:sp>
      <p:sp>
        <p:nvSpPr>
          <p:cNvPr id="4" name="灯片编号占位符 3">
            <a:extLst>
              <a:ext uri="{FF2B5EF4-FFF2-40B4-BE49-F238E27FC236}">
                <a16:creationId xmlns:a16="http://schemas.microsoft.com/office/drawing/2014/main" id="{F6795211-DF3B-74E6-F1A7-5D02E3A8883D}"/>
              </a:ext>
            </a:extLst>
          </p:cNvPr>
          <p:cNvSpPr>
            <a:spLocks noGrp="1"/>
          </p:cNvSpPr>
          <p:nvPr>
            <p:ph type="sldNum" sz="quarter" idx="12"/>
          </p:nvPr>
        </p:nvSpPr>
        <p:spPr/>
        <p:txBody>
          <a:bodyPr/>
          <a:lstStyle/>
          <a:p>
            <a:fld id="{016E161A-8C9C-EA49-8334-BA482EB3F026}" type="slidenum">
              <a:rPr lang="zh-CN" altLang="en-US" smtClean="0"/>
              <a:t>35</a:t>
            </a:fld>
            <a:endParaRPr lang="zh-CN" altLang="en-US" dirty="0"/>
          </a:p>
        </p:txBody>
      </p:sp>
      <p:sp>
        <p:nvSpPr>
          <p:cNvPr id="5" name="文本框 4">
            <a:extLst>
              <a:ext uri="{FF2B5EF4-FFF2-40B4-BE49-F238E27FC236}">
                <a16:creationId xmlns:a16="http://schemas.microsoft.com/office/drawing/2014/main" id="{A6D50EEB-D65E-4D74-2D9B-EFF755795DD2}"/>
              </a:ext>
            </a:extLst>
          </p:cNvPr>
          <p:cNvSpPr txBox="1"/>
          <p:nvPr/>
        </p:nvSpPr>
        <p:spPr>
          <a:xfrm>
            <a:off x="899592" y="1268760"/>
            <a:ext cx="4469821" cy="3564053"/>
          </a:xfrm>
          <a:prstGeom prst="rect">
            <a:avLst/>
          </a:prstGeom>
          <a:noFill/>
        </p:spPr>
        <p:txBody>
          <a:bodyPr wrap="square" rtlCol="0">
            <a:spAutoFit/>
          </a:bodyPr>
          <a:lstStyle/>
          <a:p>
            <a:pPr>
              <a:buNone/>
            </a:pPr>
            <a:r>
              <a:rPr kumimoji="1" lang="en-US" altLang="zh-CN" sz="1600" dirty="0">
                <a:latin typeface="Century" panose="02040604050505020304" pitchFamily="18" charset="0"/>
              </a:rPr>
              <a:t>$./mem</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&amp;;</a:t>
            </a:r>
            <a:r>
              <a:rPr kumimoji="1" lang="zh-CN" altLang="en-US" sz="1600" dirty="0">
                <a:latin typeface="Century" panose="02040604050505020304" pitchFamily="18" charset="0"/>
              </a:rPr>
              <a:t> </a:t>
            </a:r>
            <a:r>
              <a:rPr kumimoji="1" lang="en-US" altLang="zh-CN" sz="1600" dirty="0">
                <a:latin typeface="Century" panose="02040604050505020304" pitchFamily="18" charset="0"/>
              </a:rPr>
              <a:t>./mem</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&amp;</a:t>
            </a:r>
          </a:p>
          <a:p>
            <a:pPr>
              <a:buNone/>
            </a:pPr>
            <a:r>
              <a:rPr kumimoji="1" lang="en-US" altLang="zh-CN" sz="1600" dirty="0">
                <a:latin typeface="Century" panose="02040604050505020304" pitchFamily="18" charset="0"/>
              </a:rPr>
              <a:t>[1]</a:t>
            </a:r>
            <a:r>
              <a:rPr kumimoji="1" lang="zh-CN" altLang="en-US" sz="1600" dirty="0">
                <a:latin typeface="Century" panose="02040604050505020304" pitchFamily="18" charset="0"/>
              </a:rPr>
              <a:t> </a:t>
            </a:r>
            <a:r>
              <a:rPr kumimoji="1" lang="en-US" altLang="zh-CN" sz="1600" dirty="0">
                <a:latin typeface="Century" panose="02040604050505020304" pitchFamily="18" charset="0"/>
              </a:rPr>
              <a:t>24113</a:t>
            </a:r>
          </a:p>
          <a:p>
            <a:pPr>
              <a:buNone/>
            </a:pPr>
            <a:r>
              <a:rPr kumimoji="1" lang="en-US" altLang="zh-CN" sz="1600" dirty="0">
                <a:latin typeface="Century" panose="02040604050505020304" pitchFamily="18" charset="0"/>
              </a:rPr>
              <a:t>[2]</a:t>
            </a:r>
            <a:r>
              <a:rPr kumimoji="1" lang="zh-CN" altLang="en-US" sz="1600" dirty="0">
                <a:latin typeface="Century" panose="02040604050505020304" pitchFamily="18" charset="0"/>
              </a:rPr>
              <a:t> </a:t>
            </a:r>
            <a:r>
              <a:rPr kumimoji="1" lang="en-US" altLang="zh-CN" sz="1600" dirty="0">
                <a:latin typeface="Century" panose="02040604050505020304" pitchFamily="18" charset="0"/>
              </a:rPr>
              <a:t>24114</a:t>
            </a:r>
          </a:p>
          <a:p>
            <a:pPr>
              <a:buNone/>
            </a:pPr>
            <a:r>
              <a:rPr kumimoji="1" lang="en-US" altLang="zh-CN" sz="1600" dirty="0">
                <a:latin typeface="Century" panose="02040604050505020304" pitchFamily="18" charset="0"/>
              </a:rPr>
              <a:t>(24113)</a:t>
            </a:r>
            <a:r>
              <a:rPr kumimoji="1" lang="zh-CN" altLang="en-US" sz="1600" dirty="0">
                <a:latin typeface="Century" panose="02040604050505020304" pitchFamily="18" charset="0"/>
              </a:rPr>
              <a:t> </a:t>
            </a:r>
            <a:r>
              <a:rPr kumimoji="1" lang="en-US" altLang="zh-CN" sz="1600" dirty="0">
                <a:latin typeface="Century" panose="02040604050505020304" pitchFamily="18" charset="0"/>
              </a:rPr>
              <a:t>Memory</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address</a:t>
            </a:r>
            <a:r>
              <a:rPr kumimoji="1" lang="zh-CN" altLang="en-US" sz="1600" dirty="0">
                <a:latin typeface="Century" panose="02040604050505020304" pitchFamily="18" charset="0"/>
              </a:rPr>
              <a:t> </a:t>
            </a:r>
            <a:r>
              <a:rPr kumimoji="1" lang="en-US" altLang="zh-CN" sz="1600" dirty="0">
                <a:latin typeface="Century" panose="02040604050505020304" pitchFamily="18" charset="0"/>
              </a:rPr>
              <a:t>of</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a:t>
            </a:r>
            <a:r>
              <a:rPr kumimoji="1" lang="zh-CN" altLang="en-US" sz="1600" dirty="0">
                <a:latin typeface="Century" panose="02040604050505020304" pitchFamily="18" charset="0"/>
              </a:rPr>
              <a:t> </a:t>
            </a:r>
            <a:r>
              <a:rPr kumimoji="1" lang="en-US" altLang="zh-CN" sz="1600" dirty="0">
                <a:latin typeface="Century" panose="02040604050505020304" pitchFamily="18" charset="0"/>
              </a:rPr>
              <a:t>00200000</a:t>
            </a:r>
          </a:p>
          <a:p>
            <a:pPr>
              <a:buNone/>
            </a:pPr>
            <a:r>
              <a:rPr kumimoji="1" lang="en-US" altLang="zh-CN" sz="1600" dirty="0">
                <a:latin typeface="Century" panose="02040604050505020304" pitchFamily="18" charset="0"/>
              </a:rPr>
              <a:t>(24114)</a:t>
            </a:r>
            <a:r>
              <a:rPr kumimoji="1" lang="zh-CN" altLang="en-US" sz="1600" dirty="0">
                <a:latin typeface="Century" panose="02040604050505020304" pitchFamily="18" charset="0"/>
              </a:rPr>
              <a:t> </a:t>
            </a:r>
            <a:r>
              <a:rPr kumimoji="1" lang="en-US" altLang="zh-CN" sz="1600" dirty="0">
                <a:latin typeface="Century" panose="02040604050505020304" pitchFamily="18" charset="0"/>
              </a:rPr>
              <a:t>Memory</a:t>
            </a:r>
            <a:r>
              <a:rPr kumimoji="1" lang="zh-CN" altLang="en-US" sz="1600" dirty="0">
                <a:latin typeface="Century" panose="02040604050505020304" pitchFamily="18" charset="0"/>
              </a:rPr>
              <a:t> </a:t>
            </a:r>
            <a:r>
              <a:rPr kumimoji="1" lang="en-US" altLang="zh-CN" sz="1600" dirty="0">
                <a:latin typeface="Century" panose="02040604050505020304" pitchFamily="18" charset="0"/>
              </a:rPr>
              <a:t>address</a:t>
            </a:r>
            <a:r>
              <a:rPr kumimoji="1" lang="zh-CN" altLang="en-US" sz="1600" dirty="0">
                <a:latin typeface="Century" panose="02040604050505020304" pitchFamily="18" charset="0"/>
              </a:rPr>
              <a:t> </a:t>
            </a:r>
            <a:r>
              <a:rPr kumimoji="1" lang="en-US" altLang="zh-CN" sz="1600" dirty="0">
                <a:latin typeface="Century" panose="02040604050505020304" pitchFamily="18" charset="0"/>
              </a:rPr>
              <a:t>of</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a:t>
            </a:r>
            <a:r>
              <a:rPr kumimoji="1" lang="zh-CN" altLang="en-US" sz="1600" dirty="0">
                <a:latin typeface="Century" panose="02040604050505020304" pitchFamily="18" charset="0"/>
              </a:rPr>
              <a:t> </a:t>
            </a:r>
            <a:r>
              <a:rPr kumimoji="1" lang="en-US" altLang="zh-CN" sz="1600" dirty="0">
                <a:latin typeface="Century" panose="02040604050505020304" pitchFamily="18" charset="0"/>
              </a:rPr>
              <a:t>00200000</a:t>
            </a:r>
          </a:p>
          <a:p>
            <a:pPr>
              <a:buNone/>
            </a:pPr>
            <a:r>
              <a:rPr kumimoji="1" lang="en-US" altLang="zh-CN" sz="1600" dirty="0">
                <a:latin typeface="Century" panose="02040604050505020304" pitchFamily="18" charset="0"/>
              </a:rPr>
              <a:t>(24113)</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p:1</a:t>
            </a:r>
          </a:p>
          <a:p>
            <a:pPr>
              <a:buNone/>
            </a:pPr>
            <a:r>
              <a:rPr kumimoji="1" lang="en-US" altLang="zh-CN" sz="1600" dirty="0">
                <a:latin typeface="Century" panose="02040604050505020304" pitchFamily="18" charset="0"/>
              </a:rPr>
              <a:t>(24114)</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p:1</a:t>
            </a:r>
          </a:p>
          <a:p>
            <a:pPr>
              <a:buNone/>
            </a:pPr>
            <a:r>
              <a:rPr kumimoji="1" lang="en-US" altLang="zh-CN" sz="1600" dirty="0">
                <a:latin typeface="Century" panose="02040604050505020304" pitchFamily="18" charset="0"/>
              </a:rPr>
              <a:t>(24114)</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p:2</a:t>
            </a:r>
          </a:p>
          <a:p>
            <a:pPr>
              <a:buNone/>
            </a:pPr>
            <a:r>
              <a:rPr kumimoji="1" lang="en-US" altLang="zh-CN" sz="1600" dirty="0">
                <a:latin typeface="Century" panose="02040604050505020304" pitchFamily="18" charset="0"/>
              </a:rPr>
              <a:t>(24113)</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p:2</a:t>
            </a:r>
          </a:p>
          <a:p>
            <a:pPr>
              <a:buNone/>
            </a:pPr>
            <a:r>
              <a:rPr kumimoji="1" lang="en-US" altLang="zh-CN" sz="1600" dirty="0">
                <a:latin typeface="Century" panose="02040604050505020304" pitchFamily="18" charset="0"/>
              </a:rPr>
              <a:t>(24113)</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p:3</a:t>
            </a:r>
          </a:p>
          <a:p>
            <a:pPr>
              <a:buNone/>
            </a:pPr>
            <a:r>
              <a:rPr kumimoji="1" lang="en-US" altLang="zh-CN" sz="1600" dirty="0">
                <a:latin typeface="Century" panose="02040604050505020304" pitchFamily="18" charset="0"/>
              </a:rPr>
              <a:t>(24114)</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p:3</a:t>
            </a:r>
          </a:p>
          <a:p>
            <a:pPr>
              <a:buNone/>
            </a:pPr>
            <a:r>
              <a:rPr kumimoji="1" lang="en-US" altLang="zh-CN" sz="1600" dirty="0">
                <a:latin typeface="Century" panose="02040604050505020304" pitchFamily="18" charset="0"/>
              </a:rPr>
              <a:t>(24113)</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p:4</a:t>
            </a:r>
          </a:p>
          <a:p>
            <a:pPr>
              <a:buNone/>
            </a:pPr>
            <a:r>
              <a:rPr kumimoji="1" lang="en-US" altLang="zh-CN" sz="1600" dirty="0">
                <a:latin typeface="Century" panose="02040604050505020304" pitchFamily="18" charset="0"/>
              </a:rPr>
              <a:t>(24114)</a:t>
            </a:r>
            <a:r>
              <a:rPr kumimoji="1" lang="zh-CN" altLang="en-US" sz="1600" dirty="0">
                <a:latin typeface="Century" panose="02040604050505020304" pitchFamily="18" charset="0"/>
              </a:rPr>
              <a:t> </a:t>
            </a:r>
            <a:r>
              <a:rPr kumimoji="1" lang="en-US" altLang="zh-CN" sz="1600" dirty="0">
                <a:latin typeface="Century" panose="02040604050505020304" pitchFamily="18" charset="0"/>
              </a:rPr>
              <a:t>p:4</a:t>
            </a:r>
            <a:endParaRPr kumimoji="1" lang="zh-CN" altLang="en-US" sz="1600" dirty="0">
              <a:latin typeface="Century" panose="02040604050505020304" pitchFamily="18" charset="0"/>
            </a:endParaRPr>
          </a:p>
        </p:txBody>
      </p:sp>
    </p:spTree>
    <p:extLst>
      <p:ext uri="{BB962C8B-B14F-4D97-AF65-F5344CB8AC3E}">
        <p14:creationId xmlns:p14="http://schemas.microsoft.com/office/powerpoint/2010/main" val="2094340176"/>
      </p:ext>
    </p:extLst>
  </p:cSld>
  <p:clrMapOvr>
    <a:masterClrMapping/>
  </p:clrMapOvr>
  <p:transition spd="med">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AD33410B-73A6-CAA6-F3C8-9AFE1CB7CEB8}"/>
              </a:ext>
            </a:extLst>
          </p:cNvPr>
          <p:cNvSpPr>
            <a:spLocks noGrp="1" noChangeArrowheads="1"/>
          </p:cNvSpPr>
          <p:nvPr>
            <p:ph type="title"/>
          </p:nvPr>
        </p:nvSpPr>
        <p:spPr>
          <a:xfrm>
            <a:off x="1042988" y="225425"/>
            <a:ext cx="7850187" cy="746125"/>
          </a:xfrm>
        </p:spPr>
        <p:txBody>
          <a:bodyPr/>
          <a:lstStyle/>
          <a:p>
            <a:r>
              <a:rPr lang="zh-CN" altLang="en-US" dirty="0"/>
              <a:t>操作系统的历史演化</a:t>
            </a:r>
          </a:p>
        </p:txBody>
      </p:sp>
      <p:sp>
        <p:nvSpPr>
          <p:cNvPr id="178179" name="Rectangle 3">
            <a:extLst>
              <a:ext uri="{FF2B5EF4-FFF2-40B4-BE49-F238E27FC236}">
                <a16:creationId xmlns:a16="http://schemas.microsoft.com/office/drawing/2014/main" id="{F7A0C97A-B257-204F-FEA7-E44D41AA44B1}"/>
              </a:ext>
            </a:extLst>
          </p:cNvPr>
          <p:cNvSpPr>
            <a:spLocks noGrp="1" noChangeArrowheads="1"/>
          </p:cNvSpPr>
          <p:nvPr>
            <p:ph idx="1"/>
          </p:nvPr>
        </p:nvSpPr>
        <p:spPr>
          <a:xfrm>
            <a:off x="935038" y="1233488"/>
            <a:ext cx="7669410" cy="4895850"/>
          </a:xfrm>
        </p:spPr>
        <p:txBody>
          <a:bodyPr/>
          <a:lstStyle/>
          <a:p>
            <a:r>
              <a:rPr lang="zh-CN" altLang="en-US" dirty="0"/>
              <a:t>操作系统的发展过程是一个从无到有，从简单到复杂的过程。</a:t>
            </a:r>
          </a:p>
          <a:p>
            <a:r>
              <a:rPr lang="zh-CN" altLang="en-US" dirty="0"/>
              <a:t>最初计算机上无操作系统，20世纪50年代出现了简单批处理系统，60年代出现了多道批处理系统，不久又出现了分时系统及实时系统…</a:t>
            </a:r>
          </a:p>
        </p:txBody>
      </p:sp>
      <p:sp>
        <p:nvSpPr>
          <p:cNvPr id="2" name="灯片编号占位符 1">
            <a:extLst>
              <a:ext uri="{FF2B5EF4-FFF2-40B4-BE49-F238E27FC236}">
                <a16:creationId xmlns:a16="http://schemas.microsoft.com/office/drawing/2014/main" id="{8C1F9459-3949-E969-6BA2-4D506DB65C00}"/>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36</a:t>
            </a:fld>
            <a:endParaRPr lang="zh-CN" altLang="en-US"/>
          </a:p>
        </p:txBody>
      </p:sp>
      <p:sp>
        <p:nvSpPr>
          <p:cNvPr id="6" name="圆角矩形 5">
            <a:extLst>
              <a:ext uri="{FF2B5EF4-FFF2-40B4-BE49-F238E27FC236}">
                <a16:creationId xmlns:a16="http://schemas.microsoft.com/office/drawing/2014/main" id="{266255E2-C2E5-4EAF-0B9C-BCB789EA6BA4}"/>
              </a:ext>
            </a:extLst>
          </p:cNvPr>
          <p:cNvSpPr/>
          <p:nvPr/>
        </p:nvSpPr>
        <p:spPr bwMode="auto">
          <a:xfrm>
            <a:off x="1115616" y="4756327"/>
            <a:ext cx="1296144" cy="1368190"/>
          </a:xfrm>
          <a:prstGeom prst="roundRect">
            <a:avLst/>
          </a:prstGeom>
          <a:solidFill>
            <a:schemeClr val="tx2">
              <a:lumMod val="60000"/>
              <a:lumOff val="4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R="0" algn="ctr" defTabSz="914400" rtl="0" eaLnBrk="1" fontAlgn="base" latinLnBrk="0" hangingPunct="1">
              <a:lnSpc>
                <a:spcPct val="90000"/>
              </a:lnSpc>
              <a:spcBef>
                <a:spcPct val="20000"/>
              </a:spcBef>
              <a:spcAft>
                <a:spcPct val="0"/>
              </a:spcAft>
              <a:buClr>
                <a:schemeClr val="folHlink"/>
              </a:buClr>
              <a:buSzPct val="60000"/>
              <a:buNone/>
            </a:pPr>
            <a:r>
              <a:rPr kumimoji="1" lang="zh-CN" altLang="en-US" sz="1600" b="1" i="0" u="none" strike="noStrike" cap="none" normalizeH="0" baseline="0" dirty="0">
                <a:ln>
                  <a:noFill/>
                </a:ln>
                <a:solidFill>
                  <a:schemeClr val="accent6">
                    <a:lumMod val="60000"/>
                    <a:lumOff val="40000"/>
                  </a:schemeClr>
                </a:solidFill>
                <a:effectLst/>
                <a:latin typeface="Century" panose="02040604050505020304" pitchFamily="18" charset="0"/>
              </a:rPr>
              <a:t>主机时代</a:t>
            </a:r>
            <a:endParaRPr kumimoji="1" lang="en-US" altLang="zh-CN" sz="1600" b="1" i="0" u="none" strike="noStrike" cap="none" normalizeH="0" baseline="0" dirty="0">
              <a:ln>
                <a:noFill/>
              </a:ln>
              <a:solidFill>
                <a:schemeClr val="accent6">
                  <a:lumMod val="60000"/>
                  <a:lumOff val="40000"/>
                </a:schemeClr>
              </a:solidFill>
              <a:effectLst/>
              <a:latin typeface="Century" panose="02040604050505020304" pitchFamily="18" charset="0"/>
            </a:endParaRPr>
          </a:p>
          <a:p>
            <a:pPr marR="0" algn="ctr" defTabSz="914400" rtl="0" eaLnBrk="1" fontAlgn="base" latinLnBrk="0" hangingPunct="1">
              <a:lnSpc>
                <a:spcPct val="90000"/>
              </a:lnSpc>
              <a:spcBef>
                <a:spcPct val="20000"/>
              </a:spcBef>
              <a:spcAft>
                <a:spcPct val="0"/>
              </a:spcAft>
              <a:buClr>
                <a:schemeClr val="folHlink"/>
              </a:buClr>
              <a:buSzPct val="60000"/>
              <a:buNone/>
            </a:pPr>
            <a:r>
              <a:rPr kumimoji="1" lang="zh-CN" altLang="en-US" sz="1600" b="1" i="0" u="none" strike="noStrike" cap="none" normalizeH="0" baseline="0" dirty="0">
                <a:ln>
                  <a:noFill/>
                </a:ln>
                <a:solidFill>
                  <a:schemeClr val="accent6">
                    <a:lumMod val="60000"/>
                    <a:lumOff val="40000"/>
                  </a:schemeClr>
                </a:solidFill>
                <a:effectLst/>
                <a:latin typeface="Century" panose="02040604050505020304" pitchFamily="18" charset="0"/>
              </a:rPr>
              <a:t>（</a:t>
            </a:r>
            <a:r>
              <a:rPr kumimoji="1" lang="en-US" altLang="zh-CN" sz="1600" b="1" i="0" u="none" strike="noStrike" cap="none" normalizeH="0" baseline="0" dirty="0">
                <a:ln>
                  <a:noFill/>
                </a:ln>
                <a:solidFill>
                  <a:schemeClr val="accent6">
                    <a:lumMod val="60000"/>
                    <a:lumOff val="40000"/>
                  </a:schemeClr>
                </a:solidFill>
                <a:effectLst/>
                <a:latin typeface="Century" panose="02040604050505020304" pitchFamily="18" charset="0"/>
              </a:rPr>
              <a:t>1960-1980)</a:t>
            </a:r>
          </a:p>
          <a:p>
            <a:pPr marR="0" algn="ctr" defTabSz="914400" rtl="0" eaLnBrk="1" fontAlgn="base" latinLnBrk="0" hangingPunct="1">
              <a:lnSpc>
                <a:spcPct val="90000"/>
              </a:lnSpc>
              <a:spcBef>
                <a:spcPct val="20000"/>
              </a:spcBef>
              <a:spcAft>
                <a:spcPct val="0"/>
              </a:spcAft>
              <a:buClr>
                <a:schemeClr val="folHlink"/>
              </a:buClr>
              <a:buSzPct val="60000"/>
              <a:buNone/>
            </a:pPr>
            <a:r>
              <a:rPr kumimoji="1" lang="en-US" altLang="zh-CN" sz="1600" dirty="0">
                <a:solidFill>
                  <a:schemeClr val="bg1"/>
                </a:solidFill>
                <a:latin typeface="Century" panose="02040604050505020304" pitchFamily="18" charset="0"/>
              </a:rPr>
              <a:t>IBM:OS/360</a:t>
            </a:r>
          </a:p>
          <a:p>
            <a:pPr marR="0" algn="ctr" defTabSz="914400" rtl="0" eaLnBrk="1" fontAlgn="base" latinLnBrk="0" hangingPunct="1">
              <a:lnSpc>
                <a:spcPct val="90000"/>
              </a:lnSpc>
              <a:spcBef>
                <a:spcPct val="20000"/>
              </a:spcBef>
              <a:spcAft>
                <a:spcPct val="0"/>
              </a:spcAft>
              <a:buClr>
                <a:schemeClr val="folHlink"/>
              </a:buClr>
              <a:buSzPct val="60000"/>
              <a:buNone/>
            </a:pPr>
            <a:r>
              <a:rPr kumimoji="1" lang="en-US" altLang="zh-CN" sz="1600" b="0" i="0" u="none" strike="noStrike" cap="none" normalizeH="0" baseline="0" dirty="0">
                <a:ln>
                  <a:noFill/>
                </a:ln>
                <a:solidFill>
                  <a:schemeClr val="bg1"/>
                </a:solidFill>
                <a:effectLst/>
                <a:latin typeface="Century" panose="02040604050505020304" pitchFamily="18" charset="0"/>
              </a:rPr>
              <a:t>DEC:VMS</a:t>
            </a:r>
          </a:p>
          <a:p>
            <a:pPr marR="0" algn="ctr" defTabSz="914400" rtl="0" eaLnBrk="1" fontAlgn="base" latinLnBrk="0" hangingPunct="1">
              <a:lnSpc>
                <a:spcPct val="90000"/>
              </a:lnSpc>
              <a:spcBef>
                <a:spcPct val="20000"/>
              </a:spcBef>
              <a:spcAft>
                <a:spcPct val="0"/>
              </a:spcAft>
              <a:buClr>
                <a:schemeClr val="folHlink"/>
              </a:buClr>
              <a:buSzPct val="60000"/>
              <a:buNone/>
            </a:pPr>
            <a:r>
              <a:rPr kumimoji="1" lang="en-US" altLang="zh-CN" sz="1600" dirty="0">
                <a:solidFill>
                  <a:schemeClr val="bg1"/>
                </a:solidFill>
                <a:latin typeface="Century" panose="02040604050505020304" pitchFamily="18" charset="0"/>
              </a:rPr>
              <a:t>UNIX</a:t>
            </a:r>
            <a:endParaRPr kumimoji="1" lang="zh-CN" altLang="en-US" sz="1600" b="0" i="0" u="none" strike="noStrike" cap="none" normalizeH="0" baseline="0" dirty="0">
              <a:ln>
                <a:noFill/>
              </a:ln>
              <a:solidFill>
                <a:schemeClr val="bg1"/>
              </a:solidFill>
              <a:effectLst/>
              <a:latin typeface="Century" panose="02040604050505020304" pitchFamily="18" charset="0"/>
            </a:endParaRPr>
          </a:p>
        </p:txBody>
      </p:sp>
      <p:sp>
        <p:nvSpPr>
          <p:cNvPr id="7" name="圆角矩形 6">
            <a:extLst>
              <a:ext uri="{FF2B5EF4-FFF2-40B4-BE49-F238E27FC236}">
                <a16:creationId xmlns:a16="http://schemas.microsoft.com/office/drawing/2014/main" id="{F4B451A0-069B-0E2F-9E59-BC6EAB9960BE}"/>
              </a:ext>
            </a:extLst>
          </p:cNvPr>
          <p:cNvSpPr/>
          <p:nvPr/>
        </p:nvSpPr>
        <p:spPr bwMode="auto">
          <a:xfrm>
            <a:off x="3095836" y="4756327"/>
            <a:ext cx="1296144" cy="1368190"/>
          </a:xfrm>
          <a:prstGeom prst="roundRect">
            <a:avLst/>
          </a:prstGeom>
          <a:solidFill>
            <a:schemeClr val="tx2">
              <a:lumMod val="60000"/>
              <a:lumOff val="4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R="0" algn="ctr" defTabSz="914400" rtl="0" eaLnBrk="1" fontAlgn="base" latinLnBrk="0" hangingPunct="1">
              <a:lnSpc>
                <a:spcPct val="90000"/>
              </a:lnSpc>
              <a:spcBef>
                <a:spcPct val="20000"/>
              </a:spcBef>
              <a:spcAft>
                <a:spcPct val="0"/>
              </a:spcAft>
              <a:buClr>
                <a:schemeClr val="folHlink"/>
              </a:buClr>
              <a:buSzPct val="60000"/>
              <a:buNone/>
            </a:pPr>
            <a:r>
              <a:rPr kumimoji="1" lang="en-US" altLang="zh-CN" sz="1600" b="1" dirty="0">
                <a:solidFill>
                  <a:schemeClr val="accent6">
                    <a:lumMod val="60000"/>
                    <a:lumOff val="40000"/>
                  </a:schemeClr>
                </a:solidFill>
                <a:latin typeface="Century" panose="02040604050505020304" pitchFamily="18" charset="0"/>
              </a:rPr>
              <a:t>PC</a:t>
            </a:r>
            <a:r>
              <a:rPr kumimoji="1" lang="zh-CN" altLang="en-US" sz="1600" b="1" i="0" u="none" strike="noStrike" cap="none" normalizeH="0" baseline="0" dirty="0">
                <a:ln>
                  <a:noFill/>
                </a:ln>
                <a:solidFill>
                  <a:schemeClr val="accent6">
                    <a:lumMod val="60000"/>
                    <a:lumOff val="40000"/>
                  </a:schemeClr>
                </a:solidFill>
                <a:effectLst/>
                <a:latin typeface="Century" panose="02040604050505020304" pitchFamily="18" charset="0"/>
              </a:rPr>
              <a:t>时代</a:t>
            </a:r>
            <a:endParaRPr kumimoji="1" lang="en-US" altLang="zh-CN" sz="1600" b="1" i="0" u="none" strike="noStrike" cap="none" normalizeH="0" baseline="0" dirty="0">
              <a:ln>
                <a:noFill/>
              </a:ln>
              <a:solidFill>
                <a:schemeClr val="accent6">
                  <a:lumMod val="60000"/>
                  <a:lumOff val="40000"/>
                </a:schemeClr>
              </a:solidFill>
              <a:effectLst/>
              <a:latin typeface="Century" panose="02040604050505020304" pitchFamily="18" charset="0"/>
            </a:endParaRPr>
          </a:p>
          <a:p>
            <a:pPr marR="0" algn="ctr" defTabSz="914400" rtl="0" eaLnBrk="1" fontAlgn="base" latinLnBrk="0" hangingPunct="1">
              <a:lnSpc>
                <a:spcPct val="90000"/>
              </a:lnSpc>
              <a:spcBef>
                <a:spcPct val="20000"/>
              </a:spcBef>
              <a:spcAft>
                <a:spcPct val="0"/>
              </a:spcAft>
              <a:buClr>
                <a:schemeClr val="folHlink"/>
              </a:buClr>
              <a:buSzPct val="60000"/>
              <a:buNone/>
            </a:pPr>
            <a:r>
              <a:rPr kumimoji="1" lang="zh-CN" altLang="en-US" sz="1600" b="1" i="0" u="none" strike="noStrike" cap="none" normalizeH="0" baseline="0" dirty="0">
                <a:ln>
                  <a:noFill/>
                </a:ln>
                <a:solidFill>
                  <a:schemeClr val="accent6">
                    <a:lumMod val="60000"/>
                    <a:lumOff val="40000"/>
                  </a:schemeClr>
                </a:solidFill>
                <a:effectLst/>
                <a:latin typeface="Century" panose="02040604050505020304" pitchFamily="18" charset="0"/>
              </a:rPr>
              <a:t>（</a:t>
            </a:r>
            <a:r>
              <a:rPr kumimoji="1" lang="en-US" altLang="zh-CN" sz="1600" b="1" i="0" u="none" strike="noStrike" cap="none" normalizeH="0" baseline="0" dirty="0">
                <a:ln>
                  <a:noFill/>
                </a:ln>
                <a:solidFill>
                  <a:schemeClr val="accent6">
                    <a:lumMod val="60000"/>
                    <a:lumOff val="40000"/>
                  </a:schemeClr>
                </a:solidFill>
                <a:effectLst/>
                <a:latin typeface="Century" panose="02040604050505020304" pitchFamily="18" charset="0"/>
              </a:rPr>
              <a:t>1980-2000)</a:t>
            </a:r>
          </a:p>
          <a:p>
            <a:pPr marR="0" algn="ctr" defTabSz="914400" rtl="0" eaLnBrk="1" fontAlgn="base" latinLnBrk="0" hangingPunct="1">
              <a:lnSpc>
                <a:spcPct val="90000"/>
              </a:lnSpc>
              <a:spcBef>
                <a:spcPct val="20000"/>
              </a:spcBef>
              <a:spcAft>
                <a:spcPct val="0"/>
              </a:spcAft>
              <a:buClr>
                <a:schemeClr val="folHlink"/>
              </a:buClr>
              <a:buSzPct val="60000"/>
              <a:buNone/>
            </a:pPr>
            <a:r>
              <a:rPr kumimoji="1" lang="en-US" altLang="zh-CN" sz="1600" dirty="0">
                <a:solidFill>
                  <a:schemeClr val="bg1"/>
                </a:solidFill>
                <a:latin typeface="Century" panose="02040604050505020304" pitchFamily="18" charset="0"/>
              </a:rPr>
              <a:t>Microsoft:</a:t>
            </a:r>
          </a:p>
          <a:p>
            <a:pPr marR="0" algn="ctr" defTabSz="914400" rtl="0" eaLnBrk="1" fontAlgn="base" latinLnBrk="0" hangingPunct="1">
              <a:lnSpc>
                <a:spcPct val="90000"/>
              </a:lnSpc>
              <a:spcBef>
                <a:spcPct val="20000"/>
              </a:spcBef>
              <a:spcAft>
                <a:spcPct val="0"/>
              </a:spcAft>
              <a:buClr>
                <a:schemeClr val="folHlink"/>
              </a:buClr>
              <a:buSzPct val="60000"/>
              <a:buNone/>
            </a:pPr>
            <a:r>
              <a:rPr kumimoji="1" lang="en-US" altLang="zh-CN" sz="1600" dirty="0">
                <a:solidFill>
                  <a:schemeClr val="bg1"/>
                </a:solidFill>
                <a:latin typeface="Century" panose="02040604050505020304" pitchFamily="18" charset="0"/>
              </a:rPr>
              <a:t>Windows</a:t>
            </a:r>
          </a:p>
          <a:p>
            <a:pPr marR="0" algn="ctr" defTabSz="914400" rtl="0" eaLnBrk="1" fontAlgn="base" latinLnBrk="0" hangingPunct="1">
              <a:lnSpc>
                <a:spcPct val="90000"/>
              </a:lnSpc>
              <a:spcBef>
                <a:spcPct val="20000"/>
              </a:spcBef>
              <a:spcAft>
                <a:spcPct val="0"/>
              </a:spcAft>
              <a:buClr>
                <a:schemeClr val="folHlink"/>
              </a:buClr>
              <a:buSzPct val="60000"/>
              <a:buNone/>
            </a:pPr>
            <a:r>
              <a:rPr kumimoji="1" lang="en-US" altLang="zh-CN" sz="1600" b="0" i="0" u="none" strike="noStrike" cap="none" normalizeH="0" baseline="0" dirty="0">
                <a:ln>
                  <a:noFill/>
                </a:ln>
                <a:solidFill>
                  <a:schemeClr val="bg1"/>
                </a:solidFill>
                <a:effectLst/>
                <a:latin typeface="Century" panose="02040604050505020304" pitchFamily="18" charset="0"/>
              </a:rPr>
              <a:t>Linux</a:t>
            </a:r>
            <a:endParaRPr kumimoji="1" lang="zh-CN" altLang="en-US" sz="1600" b="0" i="0" u="none" strike="noStrike" cap="none" normalizeH="0" baseline="0" dirty="0">
              <a:ln>
                <a:noFill/>
              </a:ln>
              <a:solidFill>
                <a:schemeClr val="bg1"/>
              </a:solidFill>
              <a:effectLst/>
              <a:latin typeface="Century" panose="02040604050505020304" pitchFamily="18" charset="0"/>
            </a:endParaRPr>
          </a:p>
        </p:txBody>
      </p:sp>
      <p:sp>
        <p:nvSpPr>
          <p:cNvPr id="8" name="圆角矩形 7">
            <a:extLst>
              <a:ext uri="{FF2B5EF4-FFF2-40B4-BE49-F238E27FC236}">
                <a16:creationId xmlns:a16="http://schemas.microsoft.com/office/drawing/2014/main" id="{50C9BCB7-9D4D-5E2D-F27E-EA197871E480}"/>
              </a:ext>
            </a:extLst>
          </p:cNvPr>
          <p:cNvSpPr/>
          <p:nvPr/>
        </p:nvSpPr>
        <p:spPr bwMode="auto">
          <a:xfrm>
            <a:off x="5076056" y="4756327"/>
            <a:ext cx="1296144" cy="1368190"/>
          </a:xfrm>
          <a:prstGeom prst="roundRect">
            <a:avLst/>
          </a:prstGeom>
          <a:solidFill>
            <a:schemeClr val="tx2">
              <a:lumMod val="60000"/>
              <a:lumOff val="4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R="0" algn="ctr" defTabSz="914400" rtl="0" eaLnBrk="1" fontAlgn="base" latinLnBrk="0" hangingPunct="1">
              <a:lnSpc>
                <a:spcPct val="90000"/>
              </a:lnSpc>
              <a:spcBef>
                <a:spcPct val="20000"/>
              </a:spcBef>
              <a:spcAft>
                <a:spcPct val="0"/>
              </a:spcAft>
              <a:buClr>
                <a:schemeClr val="folHlink"/>
              </a:buClr>
              <a:buSzPct val="60000"/>
              <a:buNone/>
            </a:pPr>
            <a:r>
              <a:rPr kumimoji="1" lang="zh-CN" altLang="en-US" sz="1600" b="1" dirty="0">
                <a:solidFill>
                  <a:schemeClr val="accent6">
                    <a:lumMod val="60000"/>
                    <a:lumOff val="40000"/>
                  </a:schemeClr>
                </a:solidFill>
                <a:latin typeface="Century" panose="02040604050505020304" pitchFamily="18" charset="0"/>
              </a:rPr>
              <a:t>移动</a:t>
            </a:r>
            <a:r>
              <a:rPr kumimoji="1" lang="zh-CN" altLang="en-US" sz="1600" b="1" i="0" u="none" strike="noStrike" cap="none" normalizeH="0" baseline="0" dirty="0">
                <a:ln>
                  <a:noFill/>
                </a:ln>
                <a:solidFill>
                  <a:schemeClr val="accent6">
                    <a:lumMod val="60000"/>
                    <a:lumOff val="40000"/>
                  </a:schemeClr>
                </a:solidFill>
                <a:effectLst/>
                <a:latin typeface="Century" panose="02040604050505020304" pitchFamily="18" charset="0"/>
              </a:rPr>
              <a:t>时代</a:t>
            </a:r>
            <a:endParaRPr kumimoji="1" lang="en-US" altLang="zh-CN" sz="1600" b="1" i="0" u="none" strike="noStrike" cap="none" normalizeH="0" baseline="0" dirty="0">
              <a:ln>
                <a:noFill/>
              </a:ln>
              <a:solidFill>
                <a:schemeClr val="accent6">
                  <a:lumMod val="60000"/>
                  <a:lumOff val="40000"/>
                </a:schemeClr>
              </a:solidFill>
              <a:effectLst/>
              <a:latin typeface="Century" panose="02040604050505020304" pitchFamily="18" charset="0"/>
            </a:endParaRPr>
          </a:p>
          <a:p>
            <a:pPr marR="0" algn="ctr" defTabSz="914400" rtl="0" eaLnBrk="1" fontAlgn="base" latinLnBrk="0" hangingPunct="1">
              <a:lnSpc>
                <a:spcPct val="90000"/>
              </a:lnSpc>
              <a:spcBef>
                <a:spcPct val="20000"/>
              </a:spcBef>
              <a:spcAft>
                <a:spcPct val="0"/>
              </a:spcAft>
              <a:buClr>
                <a:schemeClr val="folHlink"/>
              </a:buClr>
              <a:buSzPct val="60000"/>
              <a:buNone/>
            </a:pPr>
            <a:r>
              <a:rPr kumimoji="1" lang="zh-CN" altLang="en-US" sz="1600" b="1" i="0" u="none" strike="noStrike" cap="none" normalizeH="0" baseline="0" dirty="0">
                <a:ln>
                  <a:noFill/>
                </a:ln>
                <a:solidFill>
                  <a:schemeClr val="accent6">
                    <a:lumMod val="60000"/>
                    <a:lumOff val="40000"/>
                  </a:schemeClr>
                </a:solidFill>
                <a:effectLst/>
                <a:latin typeface="Century" panose="02040604050505020304" pitchFamily="18" charset="0"/>
              </a:rPr>
              <a:t>（</a:t>
            </a:r>
            <a:r>
              <a:rPr kumimoji="1" lang="en-US" altLang="zh-CN" sz="1600" b="1" dirty="0">
                <a:solidFill>
                  <a:schemeClr val="accent6">
                    <a:lumMod val="60000"/>
                    <a:lumOff val="40000"/>
                  </a:schemeClr>
                </a:solidFill>
                <a:latin typeface="Century" panose="02040604050505020304" pitchFamily="18" charset="0"/>
              </a:rPr>
              <a:t>200</a:t>
            </a:r>
            <a:r>
              <a:rPr kumimoji="1" lang="en-US" altLang="zh-CN" sz="1600" b="1" i="0" u="none" strike="noStrike" cap="none" normalizeH="0" baseline="0" dirty="0">
                <a:ln>
                  <a:noFill/>
                </a:ln>
                <a:solidFill>
                  <a:schemeClr val="accent6">
                    <a:lumMod val="60000"/>
                    <a:lumOff val="40000"/>
                  </a:schemeClr>
                </a:solidFill>
                <a:effectLst/>
                <a:latin typeface="Century" panose="02040604050505020304" pitchFamily="18" charset="0"/>
              </a:rPr>
              <a:t>0-2020)</a:t>
            </a:r>
          </a:p>
          <a:p>
            <a:pPr marR="0" algn="ctr" defTabSz="914400" rtl="0" eaLnBrk="1" fontAlgn="base" latinLnBrk="0" hangingPunct="1">
              <a:lnSpc>
                <a:spcPct val="90000"/>
              </a:lnSpc>
              <a:spcBef>
                <a:spcPct val="20000"/>
              </a:spcBef>
              <a:spcAft>
                <a:spcPct val="0"/>
              </a:spcAft>
              <a:buClr>
                <a:schemeClr val="folHlink"/>
              </a:buClr>
              <a:buSzPct val="60000"/>
              <a:buNone/>
            </a:pPr>
            <a:r>
              <a:rPr kumimoji="1" lang="en-US" altLang="zh-CN" sz="1600" dirty="0">
                <a:solidFill>
                  <a:schemeClr val="bg1"/>
                </a:solidFill>
                <a:latin typeface="Century" panose="02040604050505020304" pitchFamily="18" charset="0"/>
              </a:rPr>
              <a:t>Google:</a:t>
            </a:r>
          </a:p>
          <a:p>
            <a:pPr marR="0" algn="ctr" defTabSz="914400" rtl="0" eaLnBrk="1" fontAlgn="base" latinLnBrk="0" hangingPunct="1">
              <a:lnSpc>
                <a:spcPct val="90000"/>
              </a:lnSpc>
              <a:spcBef>
                <a:spcPct val="20000"/>
              </a:spcBef>
              <a:spcAft>
                <a:spcPct val="0"/>
              </a:spcAft>
              <a:buClr>
                <a:schemeClr val="folHlink"/>
              </a:buClr>
              <a:buSzPct val="60000"/>
              <a:buNone/>
            </a:pPr>
            <a:r>
              <a:rPr kumimoji="1" lang="en-US" altLang="zh-CN" sz="1600" dirty="0">
                <a:solidFill>
                  <a:schemeClr val="bg1"/>
                </a:solidFill>
                <a:latin typeface="Century" panose="02040604050505020304" pitchFamily="18" charset="0"/>
              </a:rPr>
              <a:t>Android</a:t>
            </a:r>
          </a:p>
          <a:p>
            <a:pPr marR="0" algn="ctr" defTabSz="914400" rtl="0" eaLnBrk="1" fontAlgn="base" latinLnBrk="0" hangingPunct="1">
              <a:lnSpc>
                <a:spcPct val="90000"/>
              </a:lnSpc>
              <a:spcBef>
                <a:spcPct val="20000"/>
              </a:spcBef>
              <a:spcAft>
                <a:spcPct val="0"/>
              </a:spcAft>
              <a:buClr>
                <a:schemeClr val="folHlink"/>
              </a:buClr>
              <a:buSzPct val="60000"/>
              <a:buNone/>
            </a:pPr>
            <a:r>
              <a:rPr kumimoji="1" lang="en-US" altLang="zh-CN" sz="1600" dirty="0" err="1">
                <a:solidFill>
                  <a:schemeClr val="bg1"/>
                </a:solidFill>
                <a:latin typeface="Century" panose="02040604050505020304" pitchFamily="18" charset="0"/>
              </a:rPr>
              <a:t>Apple:iOS</a:t>
            </a:r>
            <a:endParaRPr kumimoji="1" lang="zh-CN" altLang="en-US" sz="1600" b="0" i="0" u="none" strike="noStrike" cap="none" normalizeH="0" baseline="0" dirty="0">
              <a:ln>
                <a:noFill/>
              </a:ln>
              <a:solidFill>
                <a:schemeClr val="bg1"/>
              </a:solidFill>
              <a:effectLst/>
              <a:latin typeface="Century" panose="02040604050505020304" pitchFamily="18" charset="0"/>
            </a:endParaRPr>
          </a:p>
        </p:txBody>
      </p:sp>
      <p:sp>
        <p:nvSpPr>
          <p:cNvPr id="9" name="圆角矩形 8">
            <a:extLst>
              <a:ext uri="{FF2B5EF4-FFF2-40B4-BE49-F238E27FC236}">
                <a16:creationId xmlns:a16="http://schemas.microsoft.com/office/drawing/2014/main" id="{6440616B-75DB-513A-D90E-462E3E40BB1F}"/>
              </a:ext>
            </a:extLst>
          </p:cNvPr>
          <p:cNvSpPr/>
          <p:nvPr/>
        </p:nvSpPr>
        <p:spPr bwMode="auto">
          <a:xfrm>
            <a:off x="7056276" y="4756327"/>
            <a:ext cx="1296144" cy="1368190"/>
          </a:xfrm>
          <a:prstGeom prst="roundRect">
            <a:avLst/>
          </a:prstGeom>
          <a:solidFill>
            <a:schemeClr val="accent1">
              <a:lumMod val="5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R="0" algn="ctr" defTabSz="914400" rtl="0" eaLnBrk="1" fontAlgn="base" latinLnBrk="0" hangingPunct="1">
              <a:lnSpc>
                <a:spcPct val="90000"/>
              </a:lnSpc>
              <a:spcBef>
                <a:spcPct val="20000"/>
              </a:spcBef>
              <a:spcAft>
                <a:spcPct val="0"/>
              </a:spcAft>
              <a:buClr>
                <a:schemeClr val="folHlink"/>
              </a:buClr>
              <a:buSzPct val="60000"/>
              <a:buNone/>
            </a:pPr>
            <a:r>
              <a:rPr kumimoji="1" lang="zh-CN" altLang="en-US" sz="1600" b="1" i="0" u="none" strike="noStrike" cap="none" normalizeH="0" baseline="0" dirty="0">
                <a:ln>
                  <a:noFill/>
                </a:ln>
                <a:solidFill>
                  <a:schemeClr val="accent6">
                    <a:lumMod val="60000"/>
                    <a:lumOff val="40000"/>
                  </a:schemeClr>
                </a:solidFill>
                <a:effectLst/>
                <a:latin typeface="Century" panose="02040604050505020304" pitchFamily="18" charset="0"/>
              </a:rPr>
              <a:t>人机物融合</a:t>
            </a:r>
            <a:endParaRPr kumimoji="1" lang="en-US" altLang="zh-CN" sz="1600" b="1" i="0" u="none" strike="noStrike" cap="none" normalizeH="0" baseline="0" dirty="0">
              <a:ln>
                <a:noFill/>
              </a:ln>
              <a:solidFill>
                <a:schemeClr val="accent6">
                  <a:lumMod val="60000"/>
                  <a:lumOff val="40000"/>
                </a:schemeClr>
              </a:solidFill>
              <a:effectLst/>
              <a:latin typeface="Century" panose="02040604050505020304" pitchFamily="18" charset="0"/>
            </a:endParaRPr>
          </a:p>
          <a:p>
            <a:pPr marR="0" algn="ctr" defTabSz="914400" rtl="0" eaLnBrk="1" fontAlgn="base" latinLnBrk="0" hangingPunct="1">
              <a:lnSpc>
                <a:spcPct val="90000"/>
              </a:lnSpc>
              <a:spcBef>
                <a:spcPct val="20000"/>
              </a:spcBef>
              <a:spcAft>
                <a:spcPct val="0"/>
              </a:spcAft>
              <a:buClr>
                <a:schemeClr val="folHlink"/>
              </a:buClr>
              <a:buSzPct val="60000"/>
              <a:buNone/>
            </a:pPr>
            <a:r>
              <a:rPr kumimoji="1" lang="zh-CN" altLang="en-US" sz="1600" b="1" i="0" u="none" strike="noStrike" cap="none" normalizeH="0" baseline="0" dirty="0">
                <a:ln>
                  <a:noFill/>
                </a:ln>
                <a:solidFill>
                  <a:schemeClr val="accent6">
                    <a:lumMod val="60000"/>
                    <a:lumOff val="40000"/>
                  </a:schemeClr>
                </a:solidFill>
                <a:effectLst/>
                <a:latin typeface="Century" panose="02040604050505020304" pitchFamily="18" charset="0"/>
              </a:rPr>
              <a:t>（</a:t>
            </a:r>
            <a:r>
              <a:rPr kumimoji="1" lang="en-US" altLang="zh-CN" sz="1600" b="1" dirty="0">
                <a:solidFill>
                  <a:schemeClr val="accent6">
                    <a:lumMod val="60000"/>
                    <a:lumOff val="40000"/>
                  </a:schemeClr>
                </a:solidFill>
                <a:latin typeface="Century" panose="02040604050505020304" pitchFamily="18" charset="0"/>
              </a:rPr>
              <a:t>202</a:t>
            </a:r>
            <a:r>
              <a:rPr kumimoji="1" lang="en-US" altLang="zh-CN" sz="1600" b="1" i="0" u="none" strike="noStrike" cap="none" normalizeH="0" baseline="0" dirty="0">
                <a:ln>
                  <a:noFill/>
                </a:ln>
                <a:solidFill>
                  <a:schemeClr val="accent6">
                    <a:lumMod val="60000"/>
                    <a:lumOff val="40000"/>
                  </a:schemeClr>
                </a:solidFill>
                <a:effectLst/>
                <a:latin typeface="Century" panose="02040604050505020304" pitchFamily="18" charset="0"/>
              </a:rPr>
              <a:t>0-2040)</a:t>
            </a:r>
          </a:p>
          <a:p>
            <a:pPr marR="0" algn="ctr" defTabSz="914400" rtl="0" eaLnBrk="1" fontAlgn="base" latinLnBrk="0" hangingPunct="1">
              <a:lnSpc>
                <a:spcPct val="90000"/>
              </a:lnSpc>
              <a:spcBef>
                <a:spcPct val="20000"/>
              </a:spcBef>
              <a:spcAft>
                <a:spcPct val="0"/>
              </a:spcAft>
              <a:buClr>
                <a:schemeClr val="folHlink"/>
              </a:buClr>
              <a:buSzPct val="60000"/>
              <a:buNone/>
            </a:pPr>
            <a:r>
              <a:rPr kumimoji="1" lang="zh-CN" altLang="en-US" sz="1600" b="0" i="0" u="none" strike="noStrike" cap="none" normalizeH="0" baseline="0" dirty="0">
                <a:ln>
                  <a:noFill/>
                </a:ln>
                <a:solidFill>
                  <a:schemeClr val="bg1"/>
                </a:solidFill>
                <a:effectLst/>
                <a:latin typeface="Century" panose="02040604050505020304" pitchFamily="18" charset="0"/>
              </a:rPr>
              <a:t>泛在</a:t>
            </a:r>
            <a:endParaRPr kumimoji="1" lang="en-US" altLang="zh-CN" sz="1600" b="0" i="0" u="none" strike="noStrike" cap="none" normalizeH="0" baseline="0" dirty="0">
              <a:ln>
                <a:noFill/>
              </a:ln>
              <a:solidFill>
                <a:schemeClr val="bg1"/>
              </a:solidFill>
              <a:effectLst/>
              <a:latin typeface="Century" panose="02040604050505020304" pitchFamily="18" charset="0"/>
            </a:endParaRPr>
          </a:p>
          <a:p>
            <a:pPr marR="0" algn="ctr" defTabSz="914400" rtl="0" eaLnBrk="1" fontAlgn="base" latinLnBrk="0" hangingPunct="1">
              <a:lnSpc>
                <a:spcPct val="90000"/>
              </a:lnSpc>
              <a:spcBef>
                <a:spcPct val="20000"/>
              </a:spcBef>
              <a:spcAft>
                <a:spcPct val="0"/>
              </a:spcAft>
              <a:buClr>
                <a:schemeClr val="folHlink"/>
              </a:buClr>
              <a:buSzPct val="60000"/>
              <a:buNone/>
            </a:pPr>
            <a:r>
              <a:rPr kumimoji="1" lang="zh-CN" altLang="en-US" sz="1600" b="0" i="0" u="none" strike="noStrike" cap="none" normalizeH="0" baseline="0" dirty="0">
                <a:ln>
                  <a:noFill/>
                </a:ln>
                <a:solidFill>
                  <a:schemeClr val="bg1"/>
                </a:solidFill>
                <a:effectLst/>
                <a:latin typeface="Century" panose="02040604050505020304" pitchFamily="18" charset="0"/>
              </a:rPr>
              <a:t>操作系统</a:t>
            </a:r>
          </a:p>
        </p:txBody>
      </p:sp>
      <p:sp>
        <p:nvSpPr>
          <p:cNvPr id="10" name="右箭头 9">
            <a:extLst>
              <a:ext uri="{FF2B5EF4-FFF2-40B4-BE49-F238E27FC236}">
                <a16:creationId xmlns:a16="http://schemas.microsoft.com/office/drawing/2014/main" id="{D892778A-A0AF-C9BE-5CDB-D3F95F61916B}"/>
              </a:ext>
            </a:extLst>
          </p:cNvPr>
          <p:cNvSpPr/>
          <p:nvPr/>
        </p:nvSpPr>
        <p:spPr bwMode="auto">
          <a:xfrm>
            <a:off x="2447764" y="5424821"/>
            <a:ext cx="612068" cy="144016"/>
          </a:xfrm>
          <a:prstGeom prst="rightArrow">
            <a:avLst/>
          </a:prstGeom>
          <a:solidFill>
            <a:schemeClr val="accent6">
              <a:lumMod val="40000"/>
              <a:lumOff val="6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1" name="右箭头 10">
            <a:extLst>
              <a:ext uri="{FF2B5EF4-FFF2-40B4-BE49-F238E27FC236}">
                <a16:creationId xmlns:a16="http://schemas.microsoft.com/office/drawing/2014/main" id="{D7430734-B557-3F41-45C1-7A953F33BF17}"/>
              </a:ext>
            </a:extLst>
          </p:cNvPr>
          <p:cNvSpPr/>
          <p:nvPr/>
        </p:nvSpPr>
        <p:spPr bwMode="auto">
          <a:xfrm>
            <a:off x="4427984" y="5424821"/>
            <a:ext cx="612068" cy="144016"/>
          </a:xfrm>
          <a:prstGeom prst="rightArrow">
            <a:avLst/>
          </a:prstGeom>
          <a:solidFill>
            <a:schemeClr val="accent6">
              <a:lumMod val="40000"/>
              <a:lumOff val="6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2" name="右箭头 11">
            <a:extLst>
              <a:ext uri="{FF2B5EF4-FFF2-40B4-BE49-F238E27FC236}">
                <a16:creationId xmlns:a16="http://schemas.microsoft.com/office/drawing/2014/main" id="{7BD30E66-18AE-7273-63EA-E156685BC2A7}"/>
              </a:ext>
            </a:extLst>
          </p:cNvPr>
          <p:cNvSpPr/>
          <p:nvPr/>
        </p:nvSpPr>
        <p:spPr bwMode="auto">
          <a:xfrm>
            <a:off x="6411430" y="5424821"/>
            <a:ext cx="612068" cy="144016"/>
          </a:xfrm>
          <a:prstGeom prst="rightArrow">
            <a:avLst/>
          </a:prstGeom>
          <a:solidFill>
            <a:schemeClr val="accent6">
              <a:lumMod val="40000"/>
              <a:lumOff val="60000"/>
            </a:schemeClr>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cSld>
  <p:clrMapOvr>
    <a:masterClrMapping/>
  </p:clrMapOvr>
  <p:transition spd="med">
    <p:zoom/>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369CF69B-0477-86C0-741F-50AE0D8C9E03}"/>
              </a:ext>
            </a:extLst>
          </p:cNvPr>
          <p:cNvSpPr>
            <a:spLocks noGrp="1" noChangeArrowheads="1"/>
          </p:cNvSpPr>
          <p:nvPr>
            <p:ph type="title"/>
          </p:nvPr>
        </p:nvSpPr>
        <p:spPr>
          <a:xfrm>
            <a:off x="1042988" y="225425"/>
            <a:ext cx="7850187" cy="746125"/>
          </a:xfrm>
        </p:spPr>
        <p:txBody>
          <a:bodyPr/>
          <a:lstStyle/>
          <a:p>
            <a:r>
              <a:rPr lang="en-US" altLang="zh-CN"/>
              <a:t> </a:t>
            </a:r>
            <a:r>
              <a:rPr lang="zh-CN" altLang="en-US"/>
              <a:t>手工操作阶段</a:t>
            </a:r>
          </a:p>
        </p:txBody>
      </p:sp>
      <p:sp>
        <p:nvSpPr>
          <p:cNvPr id="103427" name="Rectangle 3">
            <a:extLst>
              <a:ext uri="{FF2B5EF4-FFF2-40B4-BE49-F238E27FC236}">
                <a16:creationId xmlns:a16="http://schemas.microsoft.com/office/drawing/2014/main" id="{B6AB1510-A965-D032-AF4D-A2AB387DE71F}"/>
              </a:ext>
            </a:extLst>
          </p:cNvPr>
          <p:cNvSpPr>
            <a:spLocks noGrp="1" noChangeArrowheads="1"/>
          </p:cNvSpPr>
          <p:nvPr>
            <p:ph idx="1"/>
          </p:nvPr>
        </p:nvSpPr>
        <p:spPr>
          <a:xfrm>
            <a:off x="251520" y="1200150"/>
            <a:ext cx="7850186" cy="4895850"/>
          </a:xfrm>
        </p:spPr>
        <p:txBody>
          <a:bodyPr/>
          <a:lstStyle/>
          <a:p>
            <a:r>
              <a:rPr lang="zh-CN" altLang="en-US" dirty="0"/>
              <a:t>人工操作方式：4</a:t>
            </a:r>
            <a:r>
              <a:rPr lang="en-US" altLang="zh-CN" dirty="0"/>
              <a:t>6~50</a:t>
            </a:r>
            <a:r>
              <a:rPr lang="zh-CN" altLang="en-US" dirty="0"/>
              <a:t>年代中后期，计算机系统上没有配置操作系统，人们使用计算机采用手工操作方式。</a:t>
            </a:r>
          </a:p>
          <a:p>
            <a:r>
              <a:rPr lang="zh-CN" altLang="en-US" dirty="0"/>
              <a:t>用户使用计算机的过程大致如下：</a:t>
            </a:r>
          </a:p>
          <a:p>
            <a:pPr lvl="1"/>
            <a:r>
              <a:rPr lang="zh-CN" altLang="en-US" dirty="0"/>
              <a:t>先将程序纸带（或卡片）装入输入机</a:t>
            </a:r>
          </a:p>
          <a:p>
            <a:pPr lvl="1"/>
            <a:r>
              <a:rPr lang="zh-CN" altLang="en-US" dirty="0"/>
              <a:t>然后启动输入机把程序和数据送入计算机</a:t>
            </a:r>
          </a:p>
          <a:p>
            <a:pPr lvl="1"/>
            <a:r>
              <a:rPr lang="zh-CN" altLang="en-US" dirty="0"/>
              <a:t>接着通过控制台开关启动程序运行</a:t>
            </a:r>
          </a:p>
          <a:p>
            <a:pPr lvl="1"/>
            <a:r>
              <a:rPr lang="zh-CN" altLang="en-US" dirty="0"/>
              <a:t>当程序运行完毕，由用户取走纸带和计算结果</a:t>
            </a:r>
          </a:p>
        </p:txBody>
      </p:sp>
      <p:sp>
        <p:nvSpPr>
          <p:cNvPr id="2" name="灯片编号占位符 1">
            <a:extLst>
              <a:ext uri="{FF2B5EF4-FFF2-40B4-BE49-F238E27FC236}">
                <a16:creationId xmlns:a16="http://schemas.microsoft.com/office/drawing/2014/main" id="{F2E49DEF-982A-5613-3F3B-26C4D386DD3B}"/>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37</a:t>
            </a:fld>
            <a:endParaRPr lang="zh-CN" altLang="en-US"/>
          </a:p>
        </p:txBody>
      </p:sp>
    </p:spTree>
  </p:cSld>
  <p:clrMapOvr>
    <a:masterClrMapping/>
  </p:clrMapOvr>
  <p:transition spd="med">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26AA4-5E0A-DDBE-3DFF-C4789728F169}"/>
            </a:ext>
          </a:extLst>
        </p:cNvPr>
        <p:cNvGrpSpPr/>
        <p:nvPr/>
      </p:nvGrpSpPr>
      <p:grpSpPr>
        <a:xfrm>
          <a:off x="0" y="0"/>
          <a:ext cx="0" cy="0"/>
          <a:chOff x="0" y="0"/>
          <a:chExt cx="0" cy="0"/>
        </a:xfrm>
      </p:grpSpPr>
      <p:sp>
        <p:nvSpPr>
          <p:cNvPr id="21505" name="Rectangle 2">
            <a:extLst>
              <a:ext uri="{FF2B5EF4-FFF2-40B4-BE49-F238E27FC236}">
                <a16:creationId xmlns:a16="http://schemas.microsoft.com/office/drawing/2014/main" id="{4F8D8F00-6555-B412-B594-F71139099B1C}"/>
              </a:ext>
            </a:extLst>
          </p:cNvPr>
          <p:cNvSpPr>
            <a:spLocks noGrp="1" noChangeArrowheads="1"/>
          </p:cNvSpPr>
          <p:nvPr>
            <p:ph type="title"/>
          </p:nvPr>
        </p:nvSpPr>
        <p:spPr>
          <a:xfrm>
            <a:off x="1042988" y="225425"/>
            <a:ext cx="7850187" cy="746125"/>
          </a:xfrm>
        </p:spPr>
        <p:txBody>
          <a:bodyPr/>
          <a:lstStyle/>
          <a:p>
            <a:r>
              <a:rPr lang="en-US" altLang="zh-CN"/>
              <a:t> </a:t>
            </a:r>
            <a:r>
              <a:rPr lang="zh-CN" altLang="en-US"/>
              <a:t>手工操作阶段</a:t>
            </a:r>
          </a:p>
        </p:txBody>
      </p:sp>
      <p:sp>
        <p:nvSpPr>
          <p:cNvPr id="103427" name="Rectangle 3">
            <a:extLst>
              <a:ext uri="{FF2B5EF4-FFF2-40B4-BE49-F238E27FC236}">
                <a16:creationId xmlns:a16="http://schemas.microsoft.com/office/drawing/2014/main" id="{578CBE2B-FC8D-1205-9AB1-12603EE04CBA}"/>
              </a:ext>
            </a:extLst>
          </p:cNvPr>
          <p:cNvSpPr>
            <a:spLocks noGrp="1" noChangeArrowheads="1"/>
          </p:cNvSpPr>
          <p:nvPr>
            <p:ph idx="1"/>
          </p:nvPr>
        </p:nvSpPr>
        <p:spPr>
          <a:xfrm>
            <a:off x="251520" y="1200150"/>
            <a:ext cx="7850186" cy="4895850"/>
          </a:xfrm>
        </p:spPr>
        <p:txBody>
          <a:bodyPr/>
          <a:lstStyle/>
          <a:p>
            <a:r>
              <a:rPr lang="zh-CN" altLang="en-US" dirty="0"/>
              <a:t>人工操作方式：4</a:t>
            </a:r>
            <a:r>
              <a:rPr lang="en-US" altLang="zh-CN" dirty="0"/>
              <a:t>6~50</a:t>
            </a:r>
            <a:r>
              <a:rPr lang="zh-CN" altLang="en-US" dirty="0"/>
              <a:t>年代中后期，计算机系统上没有配置操作系统，人们使用计算机采用手工操作方式。</a:t>
            </a:r>
            <a:endParaRPr lang="en-US" altLang="zh-CN" dirty="0"/>
          </a:p>
        </p:txBody>
      </p:sp>
      <p:sp>
        <p:nvSpPr>
          <p:cNvPr id="2" name="灯片编号占位符 1">
            <a:extLst>
              <a:ext uri="{FF2B5EF4-FFF2-40B4-BE49-F238E27FC236}">
                <a16:creationId xmlns:a16="http://schemas.microsoft.com/office/drawing/2014/main" id="{9330B87B-9B52-DA43-CD53-474408FF4996}"/>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38</a:t>
            </a:fld>
            <a:endParaRPr lang="zh-CN" altLang="en-US"/>
          </a:p>
        </p:txBody>
      </p:sp>
      <p:pic>
        <p:nvPicPr>
          <p:cNvPr id="7" name="图片 6">
            <a:extLst>
              <a:ext uri="{FF2B5EF4-FFF2-40B4-BE49-F238E27FC236}">
                <a16:creationId xmlns:a16="http://schemas.microsoft.com/office/drawing/2014/main" id="{110C499D-2621-10C5-61D9-09857730F7BC}"/>
              </a:ext>
            </a:extLst>
          </p:cNvPr>
          <p:cNvPicPr>
            <a:picLocks noChangeAspect="1"/>
          </p:cNvPicPr>
          <p:nvPr/>
        </p:nvPicPr>
        <p:blipFill>
          <a:blip r:embed="rId2"/>
          <a:stretch>
            <a:fillRect/>
          </a:stretch>
        </p:blipFill>
        <p:spPr>
          <a:xfrm>
            <a:off x="137746" y="2888940"/>
            <a:ext cx="4086795" cy="3134162"/>
          </a:xfrm>
          <a:prstGeom prst="rect">
            <a:avLst/>
          </a:prstGeom>
        </p:spPr>
      </p:pic>
      <p:pic>
        <p:nvPicPr>
          <p:cNvPr id="9" name="图片 8">
            <a:extLst>
              <a:ext uri="{FF2B5EF4-FFF2-40B4-BE49-F238E27FC236}">
                <a16:creationId xmlns:a16="http://schemas.microsoft.com/office/drawing/2014/main" id="{02E89E5D-68D9-25D1-8EA3-2DE2F3585C1E}"/>
              </a:ext>
            </a:extLst>
          </p:cNvPr>
          <p:cNvPicPr>
            <a:picLocks noChangeAspect="1"/>
          </p:cNvPicPr>
          <p:nvPr/>
        </p:nvPicPr>
        <p:blipFill>
          <a:blip r:embed="rId3"/>
          <a:stretch>
            <a:fillRect/>
          </a:stretch>
        </p:blipFill>
        <p:spPr>
          <a:xfrm>
            <a:off x="5168052" y="2895627"/>
            <a:ext cx="3929610" cy="3207060"/>
          </a:xfrm>
          <a:prstGeom prst="rect">
            <a:avLst/>
          </a:prstGeom>
        </p:spPr>
      </p:pic>
      <p:sp>
        <p:nvSpPr>
          <p:cNvPr id="10" name="箭头: 右 9">
            <a:extLst>
              <a:ext uri="{FF2B5EF4-FFF2-40B4-BE49-F238E27FC236}">
                <a16:creationId xmlns:a16="http://schemas.microsoft.com/office/drawing/2014/main" id="{F28F3D30-D632-905E-FAAC-6A676AD87859}"/>
              </a:ext>
            </a:extLst>
          </p:cNvPr>
          <p:cNvSpPr/>
          <p:nvPr/>
        </p:nvSpPr>
        <p:spPr bwMode="auto">
          <a:xfrm>
            <a:off x="4224541" y="4329100"/>
            <a:ext cx="943511" cy="432048"/>
          </a:xfrm>
          <a:prstGeom prst="rightArrow">
            <a:avLst/>
          </a:prstGeom>
          <a:gradFill rotWithShape="0">
            <a:gsLst>
              <a:gs pos="0">
                <a:srgbClr val="99CCFF"/>
              </a:gs>
              <a:gs pos="100000">
                <a:schemeClr val="bg2"/>
              </a:gs>
            </a:gsLst>
            <a:lin ang="5400000" scaled="1"/>
          </a:gra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
        <p:nvSpPr>
          <p:cNvPr id="11" name="文本框 10">
            <a:extLst>
              <a:ext uri="{FF2B5EF4-FFF2-40B4-BE49-F238E27FC236}">
                <a16:creationId xmlns:a16="http://schemas.microsoft.com/office/drawing/2014/main" id="{EF7F3876-E8E6-5C7C-5D82-8F12FF3CCA5C}"/>
              </a:ext>
            </a:extLst>
          </p:cNvPr>
          <p:cNvSpPr txBox="1"/>
          <p:nvPr/>
        </p:nvSpPr>
        <p:spPr>
          <a:xfrm>
            <a:off x="4224541" y="3933056"/>
            <a:ext cx="900100" cy="480131"/>
          </a:xfrm>
          <a:prstGeom prst="rect">
            <a:avLst/>
          </a:prstGeom>
          <a:noFill/>
        </p:spPr>
        <p:txBody>
          <a:bodyPr wrap="square" rtlCol="0">
            <a:spAutoFit/>
          </a:bodyPr>
          <a:lstStyle/>
          <a:p>
            <a:pPr>
              <a:buNone/>
            </a:pPr>
            <a:r>
              <a:rPr lang="zh-CN" altLang="en-US" dirty="0">
                <a:solidFill>
                  <a:srgbClr val="FF0000"/>
                </a:solidFill>
              </a:rPr>
              <a:t>脱机</a:t>
            </a:r>
          </a:p>
        </p:txBody>
      </p:sp>
    </p:spTree>
    <p:extLst>
      <p:ext uri="{BB962C8B-B14F-4D97-AF65-F5344CB8AC3E}">
        <p14:creationId xmlns:p14="http://schemas.microsoft.com/office/powerpoint/2010/main" val="1893921728"/>
      </p:ext>
    </p:extLst>
  </p:cSld>
  <p:clrMapOvr>
    <a:masterClrMapping/>
  </p:clrMapOvr>
  <p:transition spd="med">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B1237447-4C8A-1D2F-62A9-ABCA240A891B}"/>
              </a:ext>
            </a:extLst>
          </p:cNvPr>
          <p:cNvSpPr>
            <a:spLocks noGrp="1" noChangeArrowheads="1"/>
          </p:cNvSpPr>
          <p:nvPr>
            <p:ph type="title"/>
          </p:nvPr>
        </p:nvSpPr>
        <p:spPr>
          <a:xfrm>
            <a:off x="1042988" y="225425"/>
            <a:ext cx="7850187" cy="746125"/>
          </a:xfrm>
        </p:spPr>
        <p:txBody>
          <a:bodyPr/>
          <a:lstStyle/>
          <a:p>
            <a:r>
              <a:rPr lang="zh-CN" altLang="en-US"/>
              <a:t>手工操作方式的特点 </a:t>
            </a:r>
          </a:p>
        </p:txBody>
      </p:sp>
      <p:sp>
        <p:nvSpPr>
          <p:cNvPr id="105475" name="Rectangle 3">
            <a:extLst>
              <a:ext uri="{FF2B5EF4-FFF2-40B4-BE49-F238E27FC236}">
                <a16:creationId xmlns:a16="http://schemas.microsoft.com/office/drawing/2014/main" id="{3AFEC161-C8A0-7DDB-C3BF-449C446AA0D0}"/>
              </a:ext>
            </a:extLst>
          </p:cNvPr>
          <p:cNvSpPr>
            <a:spLocks noGrp="1" noChangeArrowheads="1"/>
          </p:cNvSpPr>
          <p:nvPr>
            <p:ph idx="1"/>
          </p:nvPr>
        </p:nvSpPr>
        <p:spPr>
          <a:xfrm>
            <a:off x="935037" y="1233488"/>
            <a:ext cx="7958137" cy="4895850"/>
          </a:xfrm>
        </p:spPr>
        <p:txBody>
          <a:bodyPr/>
          <a:lstStyle/>
          <a:p>
            <a:r>
              <a:rPr lang="zh-CN" altLang="en-US" dirty="0"/>
              <a:t>手工操作方式的特点：</a:t>
            </a:r>
          </a:p>
          <a:p>
            <a:pPr lvl="1"/>
            <a:r>
              <a:rPr lang="zh-CN" altLang="en-US" dirty="0"/>
              <a:t>用户独占计算机资源，资源利用率低</a:t>
            </a:r>
          </a:p>
          <a:p>
            <a:pPr lvl="1"/>
            <a:r>
              <a:rPr lang="en-US" altLang="zh-CN" dirty="0"/>
              <a:t>CPU</a:t>
            </a:r>
            <a:r>
              <a:rPr lang="zh-CN" altLang="en-US" dirty="0"/>
              <a:t>等待人工操作</a:t>
            </a:r>
          </a:p>
          <a:p>
            <a:r>
              <a:rPr lang="zh-CN" altLang="en-US" dirty="0"/>
              <a:t>手工操作方式的不足：</a:t>
            </a:r>
          </a:p>
          <a:p>
            <a:pPr lvl="1"/>
            <a:r>
              <a:rPr lang="zh-CN" altLang="en-US" dirty="0"/>
              <a:t>手工操作的慢速与</a:t>
            </a:r>
            <a:r>
              <a:rPr lang="en-US" altLang="zh-CN" dirty="0"/>
              <a:t>CPU</a:t>
            </a:r>
            <a:r>
              <a:rPr lang="zh-CN" altLang="en-US" dirty="0"/>
              <a:t>运算的高速之间的矛盾，此即人机矛盾。</a:t>
            </a:r>
          </a:p>
          <a:p>
            <a:pPr lvl="1"/>
            <a:r>
              <a:rPr lang="en-US" altLang="zh-CN" dirty="0"/>
              <a:t>CPU</a:t>
            </a:r>
            <a:r>
              <a:rPr lang="zh-CN" altLang="en-US" dirty="0"/>
              <a:t>的快速与</a:t>
            </a:r>
            <a:r>
              <a:rPr lang="en-US" altLang="zh-CN" dirty="0"/>
              <a:t>I/O</a:t>
            </a:r>
            <a:r>
              <a:rPr lang="zh-CN" altLang="en-US" dirty="0"/>
              <a:t>设备慢速的矛盾。</a:t>
            </a:r>
          </a:p>
        </p:txBody>
      </p:sp>
      <p:sp>
        <p:nvSpPr>
          <p:cNvPr id="2" name="灯片编号占位符 1">
            <a:extLst>
              <a:ext uri="{FF2B5EF4-FFF2-40B4-BE49-F238E27FC236}">
                <a16:creationId xmlns:a16="http://schemas.microsoft.com/office/drawing/2014/main" id="{8335EA67-CECA-B1B4-E6CA-51958D48C8B5}"/>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39</a:t>
            </a:fld>
            <a:endParaRPr lang="zh-CN" altLang="en-US"/>
          </a:p>
        </p:txBody>
      </p:sp>
    </p:spTree>
  </p:cSld>
  <p:clrMapOvr>
    <a:masterClrMapping/>
  </p:clrMapOvr>
  <p:transition spd="med">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927B1E07-9198-17C1-29A1-92373D7FF32F}"/>
              </a:ext>
            </a:extLst>
          </p:cNvPr>
          <p:cNvSpPr>
            <a:spLocks noGrp="1" noChangeArrowheads="1"/>
          </p:cNvSpPr>
          <p:nvPr>
            <p:ph type="title"/>
          </p:nvPr>
        </p:nvSpPr>
        <p:spPr/>
        <p:txBody>
          <a:bodyPr/>
          <a:lstStyle/>
          <a:p>
            <a:pPr eaLnBrk="1" hangingPunct="1"/>
            <a:r>
              <a:rPr lang="en-US" altLang="zh-CN">
                <a:solidFill>
                  <a:schemeClr val="tx1"/>
                </a:solidFill>
              </a:rPr>
              <a:t>OS</a:t>
            </a:r>
            <a:r>
              <a:rPr lang="zh-CN" altLang="en-US">
                <a:solidFill>
                  <a:schemeClr val="tx1"/>
                </a:solidFill>
              </a:rPr>
              <a:t>参考书</a:t>
            </a:r>
          </a:p>
        </p:txBody>
      </p:sp>
      <p:sp>
        <p:nvSpPr>
          <p:cNvPr id="318467" name="Rectangle 3">
            <a:extLst>
              <a:ext uri="{FF2B5EF4-FFF2-40B4-BE49-F238E27FC236}">
                <a16:creationId xmlns:a16="http://schemas.microsoft.com/office/drawing/2014/main" id="{36EB6238-8515-317D-0AB0-5792EF91C424}"/>
              </a:ext>
            </a:extLst>
          </p:cNvPr>
          <p:cNvSpPr>
            <a:spLocks noGrp="1" noChangeArrowheads="1"/>
          </p:cNvSpPr>
          <p:nvPr>
            <p:ph idx="1"/>
          </p:nvPr>
        </p:nvSpPr>
        <p:spPr>
          <a:xfrm>
            <a:off x="935038" y="1449388"/>
            <a:ext cx="7772400" cy="4751387"/>
          </a:xfrm>
        </p:spPr>
        <p:txBody>
          <a:bodyPr>
            <a:normAutofit fontScale="92500" lnSpcReduction="20000"/>
          </a:bodyPr>
          <a:lstStyle/>
          <a:p>
            <a:pPr eaLnBrk="1" hangingPunct="1"/>
            <a:r>
              <a:rPr lang="en" altLang="zh-CN" sz="2200" dirty="0"/>
              <a:t>Operating Systems: Three Easy Pieces</a:t>
            </a:r>
            <a:r>
              <a:rPr lang="zh-CN" altLang="en-US" sz="2200" dirty="0"/>
              <a:t> </a:t>
            </a:r>
            <a:r>
              <a:rPr lang="en" altLang="zh-CN" sz="2200" dirty="0">
                <a:solidFill>
                  <a:srgbClr val="0070C0"/>
                </a:solidFill>
                <a:hlinkClick r:id="rId2">
                  <a:extLst>
                    <a:ext uri="{A12FA001-AC4F-418D-AE19-62706E023703}">
                      <ahyp:hlinkClr xmlns:ahyp="http://schemas.microsoft.com/office/drawing/2018/hyperlinkcolor" val="tx"/>
                    </a:ext>
                  </a:extLst>
                </a:hlinkClick>
              </a:rPr>
              <a:t>https://pages.cs.wisc.edu/~remzi/OSTEP/</a:t>
            </a:r>
            <a:endParaRPr lang="en" altLang="zh-CN" sz="2200" dirty="0">
              <a:solidFill>
                <a:srgbClr val="0070C0"/>
              </a:solidFill>
            </a:endParaRPr>
          </a:p>
          <a:p>
            <a:pPr eaLnBrk="1" hangingPunct="1"/>
            <a:r>
              <a:rPr lang="zh-CN" altLang="en" sz="2200" dirty="0">
                <a:solidFill>
                  <a:srgbClr val="0070C0"/>
                </a:solidFill>
              </a:rPr>
              <a:t>操作系统</a:t>
            </a:r>
            <a:r>
              <a:rPr lang="zh-CN" altLang="en-US" sz="2200" dirty="0">
                <a:solidFill>
                  <a:srgbClr val="0070C0"/>
                </a:solidFill>
              </a:rPr>
              <a:t>导论（</a:t>
            </a:r>
            <a:r>
              <a:rPr lang="en" altLang="zh-CN" sz="2200" dirty="0"/>
              <a:t> Operating Systems: Three Easy Pieces</a:t>
            </a:r>
            <a:r>
              <a:rPr lang="zh-CN" altLang="en-US" sz="2200" dirty="0"/>
              <a:t> ）</a:t>
            </a:r>
            <a:r>
              <a:rPr lang="zh-CN" altLang="en-US" sz="2200" dirty="0">
                <a:solidFill>
                  <a:srgbClr val="0070C0"/>
                </a:solidFill>
              </a:rPr>
              <a:t>，王海鹏译，人民邮电出版社，</a:t>
            </a:r>
            <a:r>
              <a:rPr lang="en-US" altLang="zh-CN" sz="2200" dirty="0">
                <a:solidFill>
                  <a:srgbClr val="0070C0"/>
                </a:solidFill>
              </a:rPr>
              <a:t>2019.6</a:t>
            </a:r>
            <a:endParaRPr lang="en" altLang="zh-CN" sz="2200" dirty="0">
              <a:solidFill>
                <a:srgbClr val="0070C0"/>
              </a:solidFill>
            </a:endParaRPr>
          </a:p>
          <a:p>
            <a:pPr eaLnBrk="1" hangingPunct="1"/>
            <a:r>
              <a:rPr lang="en-US" altLang="zh-CN" sz="2200" dirty="0"/>
              <a:t>《</a:t>
            </a:r>
            <a:r>
              <a:rPr lang="zh-CN" altLang="en-US" sz="2200" dirty="0"/>
              <a:t>现代操作系统：原理与实现</a:t>
            </a:r>
            <a:r>
              <a:rPr lang="en-US" altLang="zh-CN" sz="2200" dirty="0"/>
              <a:t>》</a:t>
            </a:r>
            <a:r>
              <a:rPr lang="zh-CN" altLang="en-US" sz="2200" dirty="0"/>
              <a:t>，陈海波等，机械工业出版社，</a:t>
            </a:r>
            <a:r>
              <a:rPr lang="en-US" altLang="zh-CN" sz="2200" dirty="0"/>
              <a:t>2024.3</a:t>
            </a:r>
          </a:p>
          <a:p>
            <a:pPr eaLnBrk="1" hangingPunct="1"/>
            <a:r>
              <a:rPr lang="en-US" altLang="zh-CN" sz="2200" dirty="0"/>
              <a:t>《</a:t>
            </a:r>
            <a:r>
              <a:rPr lang="zh-CN" altLang="zh-CN" sz="2200" dirty="0"/>
              <a:t>深入理解计算机系统（原书第</a:t>
            </a:r>
            <a:r>
              <a:rPr lang="en-US" altLang="zh-CN" sz="2200" dirty="0"/>
              <a:t>3</a:t>
            </a:r>
            <a:r>
              <a:rPr lang="zh-CN" altLang="zh-CN" sz="2200" dirty="0"/>
              <a:t>版）</a:t>
            </a:r>
            <a:r>
              <a:rPr lang="en-US" altLang="zh-CN" sz="2200" dirty="0"/>
              <a:t>》</a:t>
            </a:r>
            <a:r>
              <a:rPr lang="zh-CN" altLang="zh-CN" sz="2200" dirty="0"/>
              <a:t>， </a:t>
            </a:r>
            <a:r>
              <a:rPr lang="en-US" altLang="zh-CN" sz="2200" dirty="0"/>
              <a:t>Randal E. Bryant</a:t>
            </a:r>
            <a:r>
              <a:rPr lang="zh-CN" altLang="en-US" sz="2200" dirty="0"/>
              <a:t> </a:t>
            </a:r>
            <a:r>
              <a:rPr lang="en-US" altLang="zh-CN" sz="2200" dirty="0"/>
              <a:t>etc.</a:t>
            </a:r>
            <a:r>
              <a:rPr lang="zh-CN" altLang="zh-CN" sz="2200" dirty="0"/>
              <a:t>著，龚奕利，贺莲译</a:t>
            </a:r>
            <a:r>
              <a:rPr lang="en-US" altLang="zh-CN" sz="2200" dirty="0"/>
              <a:t>. </a:t>
            </a:r>
            <a:r>
              <a:rPr lang="zh-CN" altLang="zh-CN" sz="2200" dirty="0"/>
              <a:t>机械工业出版社，</a:t>
            </a:r>
            <a:r>
              <a:rPr lang="en-US" altLang="zh-CN" sz="2200" dirty="0"/>
              <a:t>2021.</a:t>
            </a:r>
          </a:p>
          <a:p>
            <a:pPr eaLnBrk="1"/>
            <a:r>
              <a:rPr lang="en-US" altLang="zh-CN" sz="2200" dirty="0"/>
              <a:t>《</a:t>
            </a:r>
            <a:r>
              <a:rPr lang="zh-CN" altLang="en-US" sz="2200" dirty="0"/>
              <a:t>计算机操作系统</a:t>
            </a:r>
            <a:r>
              <a:rPr lang="en-US" altLang="zh-CN" sz="2200" dirty="0"/>
              <a:t>》</a:t>
            </a:r>
            <a:r>
              <a:rPr lang="zh-CN" altLang="en-US" sz="2200" dirty="0"/>
              <a:t>，郑鹏等，武汉大学出版社，</a:t>
            </a:r>
            <a:r>
              <a:rPr lang="en-US" altLang="zh-CN" sz="2200" dirty="0"/>
              <a:t>2022.3</a:t>
            </a:r>
            <a:r>
              <a:rPr lang="zh-CN" altLang="en-US" sz="2200" dirty="0"/>
              <a:t>。第</a:t>
            </a:r>
            <a:r>
              <a:rPr lang="en-US" altLang="zh-CN" sz="2200" dirty="0"/>
              <a:t>3</a:t>
            </a:r>
            <a:r>
              <a:rPr lang="zh-CN" altLang="en-US" sz="2200" dirty="0"/>
              <a:t>版</a:t>
            </a:r>
            <a:endParaRPr lang="en-US" altLang="zh-CN" sz="2200" dirty="0"/>
          </a:p>
          <a:p>
            <a:pPr eaLnBrk="1" hangingPunct="1"/>
            <a:r>
              <a:rPr lang="en-US" altLang="zh-CN" sz="2200" dirty="0"/>
              <a:t>《</a:t>
            </a:r>
            <a:r>
              <a:rPr lang="zh-CN" altLang="en-US" sz="2200" dirty="0"/>
              <a:t>现代操作系统</a:t>
            </a:r>
            <a:r>
              <a:rPr lang="en-US" altLang="zh-CN" sz="2200" dirty="0"/>
              <a:t>》</a:t>
            </a:r>
            <a:r>
              <a:rPr lang="zh-CN" altLang="en-US" sz="2200" dirty="0"/>
              <a:t>英文影印版第</a:t>
            </a:r>
            <a:r>
              <a:rPr lang="en-US" altLang="zh-CN" sz="2200" dirty="0"/>
              <a:t>4</a:t>
            </a:r>
            <a:r>
              <a:rPr lang="zh-CN" altLang="en-US" sz="2200" dirty="0"/>
              <a:t>版，</a:t>
            </a:r>
            <a:r>
              <a:rPr lang="en-US" altLang="zh-CN" sz="2200" dirty="0"/>
              <a:t>Andrew S. Tanenbaum</a:t>
            </a:r>
            <a:r>
              <a:rPr lang="zh-CN" altLang="en-US" sz="2200" dirty="0"/>
              <a:t>著，机械工业出版社，</a:t>
            </a:r>
            <a:r>
              <a:rPr lang="en-US" altLang="zh-CN" sz="2200" dirty="0"/>
              <a:t>2017.10</a:t>
            </a:r>
            <a:endParaRPr lang="zh-CN" altLang="en-US" sz="2200" dirty="0"/>
          </a:p>
          <a:p>
            <a:pPr eaLnBrk="1" hangingPunct="1"/>
            <a:r>
              <a:rPr lang="en-US" altLang="zh-CN" sz="2200" dirty="0"/>
              <a:t>《</a:t>
            </a:r>
            <a:r>
              <a:rPr lang="zh-CN" altLang="en-US" sz="2200" dirty="0"/>
              <a:t>操作系统：精髓与设计原理</a:t>
            </a:r>
            <a:r>
              <a:rPr lang="en-US" altLang="zh-CN" sz="2200" dirty="0"/>
              <a:t>》</a:t>
            </a:r>
            <a:r>
              <a:rPr lang="zh-CN" altLang="en-US" sz="2200" dirty="0"/>
              <a:t>英文版第</a:t>
            </a:r>
            <a:r>
              <a:rPr lang="en-US" altLang="zh-CN" sz="2200" dirty="0"/>
              <a:t>9</a:t>
            </a:r>
            <a:r>
              <a:rPr lang="zh-CN" altLang="en-US" sz="2200" dirty="0"/>
              <a:t>版</a:t>
            </a:r>
            <a:r>
              <a:rPr lang="en-US" altLang="zh-CN" sz="2200" dirty="0"/>
              <a:t>，William Stallings，</a:t>
            </a:r>
            <a:r>
              <a:rPr lang="zh-CN" altLang="en-US" sz="2200" dirty="0"/>
              <a:t>电子工业出版社，</a:t>
            </a:r>
            <a:r>
              <a:rPr lang="en-US" altLang="zh-CN" sz="2200" dirty="0"/>
              <a:t>2020.6</a:t>
            </a:r>
            <a:endParaRPr lang="zh-CN" altLang="zh-CN" sz="2200" dirty="0"/>
          </a:p>
          <a:p>
            <a:pPr eaLnBrk="1" hangingPunct="1"/>
            <a:endParaRPr lang="en" altLang="zh-CN" sz="2200" dirty="0"/>
          </a:p>
        </p:txBody>
      </p:sp>
      <p:sp>
        <p:nvSpPr>
          <p:cNvPr id="2" name="灯片编号占位符 1">
            <a:extLst>
              <a:ext uri="{FF2B5EF4-FFF2-40B4-BE49-F238E27FC236}">
                <a16:creationId xmlns:a16="http://schemas.microsoft.com/office/drawing/2014/main" id="{5C1A942A-F3F4-4128-6469-B5032B4FB9CD}"/>
              </a:ext>
            </a:extLst>
          </p:cNvPr>
          <p:cNvSpPr>
            <a:spLocks noGrp="1"/>
          </p:cNvSpPr>
          <p:nvPr>
            <p:ph type="sldNum" sz="quarter" idx="12"/>
          </p:nvPr>
        </p:nvSpPr>
        <p:spPr/>
        <p:txBody>
          <a:bodyPr/>
          <a:lstStyle/>
          <a:p>
            <a:fld id="{7FC2FC2A-5BB9-8744-BD29-7C6EF21A0FC0}" type="slidenum">
              <a:rPr lang="zh-CN" altLang="en-US" smtClean="0"/>
              <a:pPr/>
              <a:t>4</a:t>
            </a:fld>
            <a:endParaRPr lang="zh-CN" altLang="en-US"/>
          </a:p>
        </p:txBody>
      </p:sp>
    </p:spTree>
  </p:cSld>
  <p:clrMapOvr>
    <a:masterClrMapping/>
  </p:clrMapOvr>
  <p:transition spd="med">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0E786C19-E231-9912-3175-FC8FA70C7D9D}"/>
              </a:ext>
            </a:extLst>
          </p:cNvPr>
          <p:cNvSpPr>
            <a:spLocks noGrp="1" noChangeArrowheads="1"/>
          </p:cNvSpPr>
          <p:nvPr>
            <p:ph type="title"/>
          </p:nvPr>
        </p:nvSpPr>
        <p:spPr>
          <a:xfrm>
            <a:off x="1042988" y="225425"/>
            <a:ext cx="7850187" cy="746125"/>
          </a:xfrm>
        </p:spPr>
        <p:txBody>
          <a:bodyPr/>
          <a:lstStyle/>
          <a:p>
            <a:r>
              <a:rPr lang="zh-CN" altLang="en-US"/>
              <a:t>早期批处理</a:t>
            </a:r>
          </a:p>
        </p:txBody>
      </p:sp>
      <p:sp>
        <p:nvSpPr>
          <p:cNvPr id="23554" name="Rectangle 3">
            <a:extLst>
              <a:ext uri="{FF2B5EF4-FFF2-40B4-BE49-F238E27FC236}">
                <a16:creationId xmlns:a16="http://schemas.microsoft.com/office/drawing/2014/main" id="{5229CE4E-1B4D-3F40-A2C9-81776AB236FD}"/>
              </a:ext>
            </a:extLst>
          </p:cNvPr>
          <p:cNvSpPr>
            <a:spLocks noGrp="1" noChangeArrowheads="1"/>
          </p:cNvSpPr>
          <p:nvPr>
            <p:ph idx="1"/>
          </p:nvPr>
        </p:nvSpPr>
        <p:spPr>
          <a:xfrm>
            <a:off x="755576" y="1304764"/>
            <a:ext cx="4212468" cy="4895850"/>
          </a:xfrm>
        </p:spPr>
        <p:txBody>
          <a:bodyPr>
            <a:normAutofit/>
          </a:bodyPr>
          <a:lstStyle/>
          <a:p>
            <a:r>
              <a:rPr lang="zh-CN" altLang="en-US" dirty="0"/>
              <a:t>为解决人机矛盾，人们提出了从一个作业到下一个作业的自动过渡方式，从而出现了批处理技术。</a:t>
            </a:r>
            <a:endParaRPr lang="en-US" altLang="zh-CN" dirty="0"/>
          </a:p>
          <a:p>
            <a:r>
              <a:rPr lang="zh-CN" altLang="en-US" b="1" dirty="0">
                <a:solidFill>
                  <a:srgbClr val="FF0000"/>
                </a:solidFill>
              </a:rPr>
              <a:t>批处理技术</a:t>
            </a:r>
            <a:r>
              <a:rPr lang="zh-CN" altLang="en-US" dirty="0"/>
              <a:t>是指计算机系统对一批作业自动进行处理的一种技术。</a:t>
            </a:r>
          </a:p>
        </p:txBody>
      </p:sp>
      <p:sp>
        <p:nvSpPr>
          <p:cNvPr id="2" name="灯片编号占位符 1">
            <a:extLst>
              <a:ext uri="{FF2B5EF4-FFF2-40B4-BE49-F238E27FC236}">
                <a16:creationId xmlns:a16="http://schemas.microsoft.com/office/drawing/2014/main" id="{F44FE86C-2F92-9AD6-66CA-4C4B7EEA8C05}"/>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40</a:t>
            </a:fld>
            <a:endParaRPr lang="zh-CN" altLang="en-US"/>
          </a:p>
        </p:txBody>
      </p:sp>
      <p:pic>
        <p:nvPicPr>
          <p:cNvPr id="4" name="图片 3">
            <a:extLst>
              <a:ext uri="{FF2B5EF4-FFF2-40B4-BE49-F238E27FC236}">
                <a16:creationId xmlns:a16="http://schemas.microsoft.com/office/drawing/2014/main" id="{084EA973-4441-F296-4DC7-72DF170EDA9A}"/>
              </a:ext>
            </a:extLst>
          </p:cNvPr>
          <p:cNvPicPr>
            <a:picLocks noChangeAspect="1"/>
          </p:cNvPicPr>
          <p:nvPr/>
        </p:nvPicPr>
        <p:blipFill>
          <a:blip r:embed="rId3"/>
          <a:stretch>
            <a:fillRect/>
          </a:stretch>
        </p:blipFill>
        <p:spPr>
          <a:xfrm>
            <a:off x="5133322" y="1880828"/>
            <a:ext cx="4014817" cy="3319487"/>
          </a:xfrm>
          <a:prstGeom prst="rect">
            <a:avLst/>
          </a:prstGeom>
        </p:spPr>
      </p:pic>
    </p:spTree>
  </p:cSld>
  <p:clrMapOvr>
    <a:masterClrMapping/>
  </p:clrMapOvr>
  <p:transition spd="med">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8DEE1D77-E758-B847-A69D-FBABA5ACF264}"/>
              </a:ext>
            </a:extLst>
          </p:cNvPr>
          <p:cNvSpPr>
            <a:spLocks noGrp="1" noChangeArrowheads="1"/>
          </p:cNvSpPr>
          <p:nvPr>
            <p:ph type="title"/>
          </p:nvPr>
        </p:nvSpPr>
        <p:spPr>
          <a:xfrm>
            <a:off x="1042988" y="225425"/>
            <a:ext cx="7850187" cy="746125"/>
          </a:xfrm>
        </p:spPr>
        <p:txBody>
          <a:bodyPr/>
          <a:lstStyle/>
          <a:p>
            <a:r>
              <a:rPr lang="zh-CN" altLang="en-US"/>
              <a:t>批处理技术</a:t>
            </a:r>
          </a:p>
        </p:txBody>
      </p:sp>
      <p:sp>
        <p:nvSpPr>
          <p:cNvPr id="311299" name="Rectangle 3">
            <a:extLst>
              <a:ext uri="{FF2B5EF4-FFF2-40B4-BE49-F238E27FC236}">
                <a16:creationId xmlns:a16="http://schemas.microsoft.com/office/drawing/2014/main" id="{A66868E7-B510-18E0-31AE-89466258BA8D}"/>
              </a:ext>
            </a:extLst>
          </p:cNvPr>
          <p:cNvSpPr>
            <a:spLocks noGrp="1" noChangeArrowheads="1"/>
          </p:cNvSpPr>
          <p:nvPr>
            <p:ph idx="1"/>
          </p:nvPr>
        </p:nvSpPr>
        <p:spPr>
          <a:xfrm>
            <a:off x="897344" y="1448780"/>
            <a:ext cx="7772400" cy="4212468"/>
          </a:xfrm>
        </p:spPr>
        <p:txBody>
          <a:bodyPr>
            <a:normAutofit/>
          </a:bodyPr>
          <a:lstStyle/>
          <a:p>
            <a:r>
              <a:rPr lang="zh-CN" altLang="en-US" b="1" dirty="0">
                <a:solidFill>
                  <a:srgbClr val="FF0000"/>
                </a:solidFill>
              </a:rPr>
              <a:t>监督程序</a:t>
            </a:r>
            <a:r>
              <a:rPr lang="zh-CN" altLang="en-US" dirty="0"/>
              <a:t>是一个常驻内存的程序，它管理作业的运行，负责装入和运行各种系统程序来完成作业的自动过渡。</a:t>
            </a:r>
          </a:p>
          <a:p>
            <a:r>
              <a:rPr lang="zh-CN" altLang="en-US" dirty="0"/>
              <a:t>监督程序是最早的操作系统雏形。</a:t>
            </a:r>
            <a:endParaRPr lang="en-US" altLang="zh-CN" dirty="0"/>
          </a:p>
          <a:p>
            <a:r>
              <a:rPr lang="zh-CN" altLang="en-US" dirty="0"/>
              <a:t>批处理分为：</a:t>
            </a:r>
          </a:p>
          <a:p>
            <a:pPr lvl="1"/>
            <a:r>
              <a:rPr lang="zh-CN" altLang="en-US" dirty="0"/>
              <a:t>单道批处理系统：自动性、顺序性、单道性</a:t>
            </a:r>
            <a:endParaRPr lang="en-US" altLang="zh-CN" dirty="0"/>
          </a:p>
          <a:p>
            <a:pPr lvl="1"/>
            <a:r>
              <a:rPr lang="zh-CN" altLang="en-US" dirty="0"/>
              <a:t>多道批处理系统：</a:t>
            </a:r>
            <a:endParaRPr lang="en-US" altLang="zh-CN" dirty="0"/>
          </a:p>
        </p:txBody>
      </p:sp>
      <p:sp>
        <p:nvSpPr>
          <p:cNvPr id="2" name="灯片编号占位符 1">
            <a:extLst>
              <a:ext uri="{FF2B5EF4-FFF2-40B4-BE49-F238E27FC236}">
                <a16:creationId xmlns:a16="http://schemas.microsoft.com/office/drawing/2014/main" id="{B790CD60-2D5D-7DE8-85F3-427EF32D4E79}"/>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41</a:t>
            </a:fld>
            <a:endParaRPr lang="zh-CN" altLang="en-US"/>
          </a:p>
        </p:txBody>
      </p:sp>
    </p:spTree>
  </p:cSld>
  <p:clrMapOvr>
    <a:masterClrMapping/>
  </p:clrMapOvr>
  <p:transition spd="med">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79" name="Rectangle 19">
            <a:extLst>
              <a:ext uri="{FF2B5EF4-FFF2-40B4-BE49-F238E27FC236}">
                <a16:creationId xmlns:a16="http://schemas.microsoft.com/office/drawing/2014/main" id="{808A2E52-54A7-D11F-AA19-D52E976A64E4}"/>
              </a:ext>
            </a:extLst>
          </p:cNvPr>
          <p:cNvSpPr>
            <a:spLocks noChangeArrowheads="1"/>
          </p:cNvSpPr>
          <p:nvPr/>
        </p:nvSpPr>
        <p:spPr bwMode="auto">
          <a:xfrm>
            <a:off x="3538538" y="3573463"/>
            <a:ext cx="620712"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100000"/>
              </a:lnSpc>
              <a:spcBef>
                <a:spcPct val="0"/>
              </a:spcBef>
              <a:buClrTx/>
              <a:buSzTx/>
              <a:buFontTx/>
              <a:buNone/>
            </a:pPr>
            <a:r>
              <a:rPr lang="zh-CN" altLang="en-US" sz="2000">
                <a:latin typeface="Times New Roman" panose="02020603050405020304" pitchFamily="18" charset="0"/>
              </a:rPr>
              <a:t>计算</a:t>
            </a:r>
          </a:p>
        </p:txBody>
      </p:sp>
      <p:sp>
        <p:nvSpPr>
          <p:cNvPr id="32770" name="Rectangle 2">
            <a:extLst>
              <a:ext uri="{FF2B5EF4-FFF2-40B4-BE49-F238E27FC236}">
                <a16:creationId xmlns:a16="http://schemas.microsoft.com/office/drawing/2014/main" id="{E6911796-EADB-CDE0-EB69-CFC66C926CFC}"/>
              </a:ext>
            </a:extLst>
          </p:cNvPr>
          <p:cNvSpPr>
            <a:spLocks noGrp="1" noChangeArrowheads="1"/>
          </p:cNvSpPr>
          <p:nvPr>
            <p:ph type="title"/>
          </p:nvPr>
        </p:nvSpPr>
        <p:spPr>
          <a:xfrm>
            <a:off x="1042988" y="225425"/>
            <a:ext cx="7850187" cy="746125"/>
          </a:xfrm>
        </p:spPr>
        <p:txBody>
          <a:bodyPr/>
          <a:lstStyle/>
          <a:p>
            <a:r>
              <a:rPr lang="zh-CN" altLang="en-US" dirty="0"/>
              <a:t>单道批处理系统</a:t>
            </a:r>
          </a:p>
        </p:txBody>
      </p:sp>
      <p:sp>
        <p:nvSpPr>
          <p:cNvPr id="32771" name="Rectangle 3">
            <a:extLst>
              <a:ext uri="{FF2B5EF4-FFF2-40B4-BE49-F238E27FC236}">
                <a16:creationId xmlns:a16="http://schemas.microsoft.com/office/drawing/2014/main" id="{D5F51649-4C3D-6A89-1D44-B6B18BA263D0}"/>
              </a:ext>
            </a:extLst>
          </p:cNvPr>
          <p:cNvSpPr>
            <a:spLocks noGrp="1" noChangeArrowheads="1"/>
          </p:cNvSpPr>
          <p:nvPr>
            <p:ph idx="1"/>
          </p:nvPr>
        </p:nvSpPr>
        <p:spPr>
          <a:xfrm>
            <a:off x="935038" y="1233488"/>
            <a:ext cx="7772400" cy="4895850"/>
          </a:xfrm>
        </p:spPr>
        <p:txBody>
          <a:bodyPr/>
          <a:lstStyle/>
          <a:p>
            <a:r>
              <a:rPr lang="zh-CN" altLang="en-US" dirty="0"/>
              <a:t>单道批处理系统中内存仅一道程序，系统资源无法得到充分利用。下图是单道程序运行实例 </a:t>
            </a:r>
          </a:p>
        </p:txBody>
      </p:sp>
      <p:sp>
        <p:nvSpPr>
          <p:cNvPr id="2" name="灯片编号占位符 1">
            <a:extLst>
              <a:ext uri="{FF2B5EF4-FFF2-40B4-BE49-F238E27FC236}">
                <a16:creationId xmlns:a16="http://schemas.microsoft.com/office/drawing/2014/main" id="{B8F7F3B2-7001-8DF2-C8C6-C972385E8681}"/>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42</a:t>
            </a:fld>
            <a:endParaRPr lang="zh-CN" altLang="en-US"/>
          </a:p>
        </p:txBody>
      </p:sp>
      <p:sp>
        <p:nvSpPr>
          <p:cNvPr id="117766" name="Text Box 6">
            <a:extLst>
              <a:ext uri="{FF2B5EF4-FFF2-40B4-BE49-F238E27FC236}">
                <a16:creationId xmlns:a16="http://schemas.microsoft.com/office/drawing/2014/main" id="{09A8C102-724E-847B-318E-0A5E11DC5567}"/>
              </a:ext>
            </a:extLst>
          </p:cNvPr>
          <p:cNvSpPr txBox="1">
            <a:spLocks noChangeArrowheads="1"/>
          </p:cNvSpPr>
          <p:nvPr/>
        </p:nvSpPr>
        <p:spPr bwMode="auto">
          <a:xfrm>
            <a:off x="4572000" y="4300538"/>
            <a:ext cx="952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100000"/>
              </a:lnSpc>
              <a:spcBef>
                <a:spcPct val="0"/>
              </a:spcBef>
              <a:buClrTx/>
              <a:buSzTx/>
              <a:buFontTx/>
              <a:buNone/>
            </a:pPr>
            <a:r>
              <a:rPr lang="zh-CN" altLang="en-US" sz="2000">
                <a:latin typeface="Times New Roman" panose="02020603050405020304" pitchFamily="18" charset="0"/>
              </a:rPr>
              <a:t>启动</a:t>
            </a:r>
            <a:r>
              <a:rPr lang="en-US" altLang="zh-CN" sz="2000">
                <a:latin typeface="Times New Roman" panose="02020603050405020304" pitchFamily="18" charset="0"/>
              </a:rPr>
              <a:t>I/O</a:t>
            </a:r>
          </a:p>
        </p:txBody>
      </p:sp>
      <p:sp>
        <p:nvSpPr>
          <p:cNvPr id="117767" name="Line 7">
            <a:extLst>
              <a:ext uri="{FF2B5EF4-FFF2-40B4-BE49-F238E27FC236}">
                <a16:creationId xmlns:a16="http://schemas.microsoft.com/office/drawing/2014/main" id="{5FEB4A62-6C11-39BD-F378-A2BCEF775FE7}"/>
              </a:ext>
            </a:extLst>
          </p:cNvPr>
          <p:cNvSpPr>
            <a:spLocks noChangeShapeType="1"/>
          </p:cNvSpPr>
          <p:nvPr/>
        </p:nvSpPr>
        <p:spPr bwMode="auto">
          <a:xfrm>
            <a:off x="3311525" y="4029075"/>
            <a:ext cx="11303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68" name="Line 8">
            <a:extLst>
              <a:ext uri="{FF2B5EF4-FFF2-40B4-BE49-F238E27FC236}">
                <a16:creationId xmlns:a16="http://schemas.microsoft.com/office/drawing/2014/main" id="{24E68B98-78DF-B8D8-CFAD-D5B4C539268A}"/>
              </a:ext>
            </a:extLst>
          </p:cNvPr>
          <p:cNvSpPr>
            <a:spLocks noChangeShapeType="1"/>
          </p:cNvSpPr>
          <p:nvPr/>
        </p:nvSpPr>
        <p:spPr bwMode="auto">
          <a:xfrm>
            <a:off x="4459288" y="4013200"/>
            <a:ext cx="0" cy="754063"/>
          </a:xfrm>
          <a:prstGeom prst="line">
            <a:avLst/>
          </a:prstGeom>
          <a:noFill/>
          <a:ln w="3810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69" name="Line 9">
            <a:extLst>
              <a:ext uri="{FF2B5EF4-FFF2-40B4-BE49-F238E27FC236}">
                <a16:creationId xmlns:a16="http://schemas.microsoft.com/office/drawing/2014/main" id="{82BB3EEE-C37D-9926-C5C7-FF7299847FEB}"/>
              </a:ext>
            </a:extLst>
          </p:cNvPr>
          <p:cNvSpPr>
            <a:spLocks noChangeShapeType="1"/>
          </p:cNvSpPr>
          <p:nvPr/>
        </p:nvSpPr>
        <p:spPr bwMode="auto">
          <a:xfrm>
            <a:off x="4459288" y="4768850"/>
            <a:ext cx="7620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0" name="Line 10">
            <a:extLst>
              <a:ext uri="{FF2B5EF4-FFF2-40B4-BE49-F238E27FC236}">
                <a16:creationId xmlns:a16="http://schemas.microsoft.com/office/drawing/2014/main" id="{5BF2A09D-57AA-279D-404D-ACD739E7A161}"/>
              </a:ext>
            </a:extLst>
          </p:cNvPr>
          <p:cNvSpPr>
            <a:spLocks noChangeShapeType="1"/>
          </p:cNvSpPr>
          <p:nvPr/>
        </p:nvSpPr>
        <p:spPr bwMode="auto">
          <a:xfrm>
            <a:off x="5221288" y="4806950"/>
            <a:ext cx="0" cy="1006475"/>
          </a:xfrm>
          <a:prstGeom prst="line">
            <a:avLst/>
          </a:prstGeom>
          <a:noFill/>
          <a:ln w="3810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1" name="Line 11">
            <a:extLst>
              <a:ext uri="{FF2B5EF4-FFF2-40B4-BE49-F238E27FC236}">
                <a16:creationId xmlns:a16="http://schemas.microsoft.com/office/drawing/2014/main" id="{38470B4F-AF6D-E743-C735-543FA0980853}"/>
              </a:ext>
            </a:extLst>
          </p:cNvPr>
          <p:cNvSpPr>
            <a:spLocks noChangeShapeType="1"/>
          </p:cNvSpPr>
          <p:nvPr/>
        </p:nvSpPr>
        <p:spPr bwMode="auto">
          <a:xfrm>
            <a:off x="5221288" y="5813425"/>
            <a:ext cx="11430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2" name="Line 12">
            <a:extLst>
              <a:ext uri="{FF2B5EF4-FFF2-40B4-BE49-F238E27FC236}">
                <a16:creationId xmlns:a16="http://schemas.microsoft.com/office/drawing/2014/main" id="{114ECCEC-9B86-E5B2-1653-2D495246B766}"/>
              </a:ext>
            </a:extLst>
          </p:cNvPr>
          <p:cNvSpPr>
            <a:spLocks noChangeShapeType="1"/>
          </p:cNvSpPr>
          <p:nvPr/>
        </p:nvSpPr>
        <p:spPr bwMode="auto">
          <a:xfrm>
            <a:off x="6364288" y="4806950"/>
            <a:ext cx="0" cy="1006475"/>
          </a:xfrm>
          <a:prstGeom prst="line">
            <a:avLst/>
          </a:prstGeom>
          <a:noFill/>
          <a:ln w="3810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3" name="Line 13">
            <a:extLst>
              <a:ext uri="{FF2B5EF4-FFF2-40B4-BE49-F238E27FC236}">
                <a16:creationId xmlns:a16="http://schemas.microsoft.com/office/drawing/2014/main" id="{7D0EC4A2-BBEB-14DD-9D8D-5C6E6C3AAE81}"/>
              </a:ext>
            </a:extLst>
          </p:cNvPr>
          <p:cNvSpPr>
            <a:spLocks noChangeShapeType="1"/>
          </p:cNvSpPr>
          <p:nvPr/>
        </p:nvSpPr>
        <p:spPr bwMode="auto">
          <a:xfrm>
            <a:off x="6364288" y="4768850"/>
            <a:ext cx="76200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4" name="Line 14">
            <a:extLst>
              <a:ext uri="{FF2B5EF4-FFF2-40B4-BE49-F238E27FC236}">
                <a16:creationId xmlns:a16="http://schemas.microsoft.com/office/drawing/2014/main" id="{37A2A3D2-F282-5293-51BF-8D1C6C600023}"/>
              </a:ext>
            </a:extLst>
          </p:cNvPr>
          <p:cNvSpPr>
            <a:spLocks noChangeShapeType="1"/>
          </p:cNvSpPr>
          <p:nvPr/>
        </p:nvSpPr>
        <p:spPr bwMode="auto">
          <a:xfrm>
            <a:off x="7126288" y="4032250"/>
            <a:ext cx="0" cy="754063"/>
          </a:xfrm>
          <a:prstGeom prst="line">
            <a:avLst/>
          </a:prstGeom>
          <a:noFill/>
          <a:ln w="3810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5" name="Line 15">
            <a:extLst>
              <a:ext uri="{FF2B5EF4-FFF2-40B4-BE49-F238E27FC236}">
                <a16:creationId xmlns:a16="http://schemas.microsoft.com/office/drawing/2014/main" id="{BDEBE2F6-5644-2B11-F3A1-7B097447FAEC}"/>
              </a:ext>
            </a:extLst>
          </p:cNvPr>
          <p:cNvSpPr>
            <a:spLocks noChangeShapeType="1"/>
          </p:cNvSpPr>
          <p:nvPr/>
        </p:nvSpPr>
        <p:spPr bwMode="auto">
          <a:xfrm>
            <a:off x="7126288" y="4029075"/>
            <a:ext cx="954087"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7776" name="Text Box 16">
            <a:extLst>
              <a:ext uri="{FF2B5EF4-FFF2-40B4-BE49-F238E27FC236}">
                <a16:creationId xmlns:a16="http://schemas.microsoft.com/office/drawing/2014/main" id="{3B35E157-9E17-2FB4-22A0-4BEBDF15E5E8}"/>
              </a:ext>
            </a:extLst>
          </p:cNvPr>
          <p:cNvSpPr txBox="1">
            <a:spLocks noChangeArrowheads="1"/>
          </p:cNvSpPr>
          <p:nvPr/>
        </p:nvSpPr>
        <p:spPr bwMode="auto">
          <a:xfrm>
            <a:off x="1727200" y="3757613"/>
            <a:ext cx="1298575"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100000"/>
              </a:lnSpc>
              <a:spcBef>
                <a:spcPct val="0"/>
              </a:spcBef>
              <a:buClrTx/>
              <a:buSzTx/>
              <a:buFontTx/>
              <a:buNone/>
            </a:pPr>
            <a:r>
              <a:rPr lang="zh-CN" altLang="en-US" sz="2400" dirty="0">
                <a:latin typeface="Times New Roman" panose="02020603050405020304" pitchFamily="18" charset="0"/>
              </a:rPr>
              <a:t>用户程序</a:t>
            </a:r>
          </a:p>
          <a:p>
            <a:pPr algn="just" eaLnBrk="0" hangingPunct="0">
              <a:lnSpc>
                <a:spcPct val="100000"/>
              </a:lnSpc>
              <a:spcBef>
                <a:spcPct val="0"/>
              </a:spcBef>
              <a:buClrTx/>
              <a:buSzTx/>
              <a:buFontTx/>
              <a:buNone/>
            </a:pPr>
            <a:endParaRPr lang="zh-CN" altLang="en-US" sz="2400" dirty="0">
              <a:latin typeface="Times New Roman" panose="02020603050405020304" pitchFamily="18" charset="0"/>
            </a:endParaRPr>
          </a:p>
          <a:p>
            <a:pPr algn="just" eaLnBrk="0" hangingPunct="0">
              <a:lnSpc>
                <a:spcPct val="100000"/>
              </a:lnSpc>
              <a:spcBef>
                <a:spcPct val="0"/>
              </a:spcBef>
              <a:buClrTx/>
              <a:buSzTx/>
              <a:buFontTx/>
              <a:buNone/>
            </a:pPr>
            <a:r>
              <a:rPr lang="zh-CN" altLang="en-US" sz="2400" dirty="0">
                <a:latin typeface="Times New Roman" panose="02020603050405020304" pitchFamily="18" charset="0"/>
              </a:rPr>
              <a:t>监督程序</a:t>
            </a:r>
          </a:p>
          <a:p>
            <a:pPr algn="just" eaLnBrk="0" hangingPunct="0">
              <a:lnSpc>
                <a:spcPct val="100000"/>
              </a:lnSpc>
              <a:spcBef>
                <a:spcPct val="0"/>
              </a:spcBef>
              <a:buClrTx/>
              <a:buSzTx/>
              <a:buFontTx/>
              <a:buNone/>
            </a:pPr>
            <a:endParaRPr lang="zh-CN" altLang="en-US" sz="2400" dirty="0">
              <a:latin typeface="Times New Roman" panose="02020603050405020304" pitchFamily="18" charset="0"/>
            </a:endParaRPr>
          </a:p>
          <a:p>
            <a:pPr algn="just" eaLnBrk="0" hangingPunct="0">
              <a:lnSpc>
                <a:spcPct val="100000"/>
              </a:lnSpc>
              <a:spcBef>
                <a:spcPct val="0"/>
              </a:spcBef>
              <a:buClrTx/>
              <a:buSzTx/>
              <a:buFontTx/>
              <a:buNone/>
            </a:pPr>
            <a:endParaRPr lang="zh-CN" altLang="en-US" sz="2400" dirty="0">
              <a:latin typeface="Times New Roman" panose="02020603050405020304" pitchFamily="18" charset="0"/>
            </a:endParaRPr>
          </a:p>
          <a:p>
            <a:pPr algn="just" eaLnBrk="0" hangingPunct="0">
              <a:lnSpc>
                <a:spcPct val="100000"/>
              </a:lnSpc>
              <a:spcBef>
                <a:spcPct val="0"/>
              </a:spcBef>
              <a:buClrTx/>
              <a:buSzTx/>
              <a:buFontTx/>
              <a:buNone/>
            </a:pPr>
            <a:r>
              <a:rPr lang="en-US" altLang="zh-CN" sz="2400" dirty="0">
                <a:latin typeface="Times New Roman" panose="02020603050405020304" pitchFamily="18" charset="0"/>
              </a:rPr>
              <a:t>I/O</a:t>
            </a:r>
            <a:r>
              <a:rPr lang="zh-CN" altLang="en-US" sz="2400" dirty="0">
                <a:latin typeface="Times New Roman" panose="02020603050405020304" pitchFamily="18" charset="0"/>
              </a:rPr>
              <a:t>操作</a:t>
            </a:r>
          </a:p>
        </p:txBody>
      </p:sp>
      <p:sp>
        <p:nvSpPr>
          <p:cNvPr id="117777" name="Text Box 17">
            <a:extLst>
              <a:ext uri="{FF2B5EF4-FFF2-40B4-BE49-F238E27FC236}">
                <a16:creationId xmlns:a16="http://schemas.microsoft.com/office/drawing/2014/main" id="{A0F2BBA1-A3E0-CF5A-BDE4-306E33C69011}"/>
              </a:ext>
            </a:extLst>
          </p:cNvPr>
          <p:cNvSpPr txBox="1">
            <a:spLocks noChangeArrowheads="1"/>
          </p:cNvSpPr>
          <p:nvPr/>
        </p:nvSpPr>
        <p:spPr bwMode="auto">
          <a:xfrm>
            <a:off x="6096000" y="4005263"/>
            <a:ext cx="60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100000"/>
              </a:lnSpc>
              <a:spcBef>
                <a:spcPct val="0"/>
              </a:spcBef>
              <a:buClrTx/>
              <a:buSzTx/>
              <a:buFontTx/>
              <a:buNone/>
            </a:pPr>
            <a:r>
              <a:rPr lang="en-US" altLang="zh-CN" sz="2000">
                <a:latin typeface="Times New Roman" panose="02020603050405020304" pitchFamily="18" charset="0"/>
              </a:rPr>
              <a:t>I/O</a:t>
            </a:r>
          </a:p>
          <a:p>
            <a:pPr algn="just" eaLnBrk="0" hangingPunct="0">
              <a:lnSpc>
                <a:spcPct val="100000"/>
              </a:lnSpc>
              <a:spcBef>
                <a:spcPct val="0"/>
              </a:spcBef>
              <a:buClrTx/>
              <a:buSzTx/>
              <a:buFontTx/>
              <a:buNone/>
            </a:pPr>
            <a:r>
              <a:rPr lang="zh-CN" altLang="en-US" sz="2000">
                <a:latin typeface="Times New Roman" panose="02020603050405020304" pitchFamily="18" charset="0"/>
              </a:rPr>
              <a:t>完成</a:t>
            </a:r>
          </a:p>
        </p:txBody>
      </p:sp>
      <p:sp>
        <p:nvSpPr>
          <p:cNvPr id="117778" name="Text Box 18">
            <a:extLst>
              <a:ext uri="{FF2B5EF4-FFF2-40B4-BE49-F238E27FC236}">
                <a16:creationId xmlns:a16="http://schemas.microsoft.com/office/drawing/2014/main" id="{9003A6C1-4246-0366-998E-B1F718539C1B}"/>
              </a:ext>
            </a:extLst>
          </p:cNvPr>
          <p:cNvSpPr txBox="1">
            <a:spLocks noChangeArrowheads="1"/>
          </p:cNvSpPr>
          <p:nvPr/>
        </p:nvSpPr>
        <p:spPr bwMode="auto">
          <a:xfrm>
            <a:off x="5903913" y="5918200"/>
            <a:ext cx="125888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100000"/>
              </a:lnSpc>
              <a:spcBef>
                <a:spcPct val="0"/>
              </a:spcBef>
              <a:buClrTx/>
              <a:buSzTx/>
              <a:buFontTx/>
              <a:buNone/>
            </a:pPr>
            <a:r>
              <a:rPr lang="zh-CN" altLang="en-US" sz="2000">
                <a:latin typeface="Times New Roman" panose="02020603050405020304" pitchFamily="18" charset="0"/>
              </a:rPr>
              <a:t>结束中断</a:t>
            </a:r>
          </a:p>
        </p:txBody>
      </p:sp>
      <p:sp>
        <p:nvSpPr>
          <p:cNvPr id="117780" name="Rectangle 20">
            <a:extLst>
              <a:ext uri="{FF2B5EF4-FFF2-40B4-BE49-F238E27FC236}">
                <a16:creationId xmlns:a16="http://schemas.microsoft.com/office/drawing/2014/main" id="{6095D42A-25DF-63F3-1021-F43C897CF665}"/>
              </a:ext>
            </a:extLst>
          </p:cNvPr>
          <p:cNvSpPr>
            <a:spLocks noChangeArrowheads="1"/>
          </p:cNvSpPr>
          <p:nvPr/>
        </p:nvSpPr>
        <p:spPr bwMode="auto">
          <a:xfrm>
            <a:off x="4356100" y="3284538"/>
            <a:ext cx="6604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100000"/>
              </a:lnSpc>
              <a:spcBef>
                <a:spcPct val="0"/>
              </a:spcBef>
              <a:buClrTx/>
              <a:buSzTx/>
              <a:buFontTx/>
              <a:buNone/>
            </a:pPr>
            <a:r>
              <a:rPr lang="zh-CN" altLang="en-US" sz="2000" dirty="0">
                <a:latin typeface="Times New Roman" panose="02020603050405020304" pitchFamily="18" charset="0"/>
              </a:rPr>
              <a:t>请求</a:t>
            </a:r>
          </a:p>
          <a:p>
            <a:pPr algn="just" eaLnBrk="0" hangingPunct="0">
              <a:lnSpc>
                <a:spcPct val="100000"/>
              </a:lnSpc>
              <a:spcBef>
                <a:spcPct val="0"/>
              </a:spcBef>
              <a:buClrTx/>
              <a:buSzTx/>
              <a:buFontTx/>
              <a:buNone/>
            </a:pPr>
            <a:r>
              <a:rPr lang="zh-CN" altLang="en-US" sz="2000" dirty="0">
                <a:latin typeface="Times New Roman" panose="02020603050405020304" pitchFamily="18" charset="0"/>
              </a:rPr>
              <a:t>输入</a:t>
            </a:r>
            <a:r>
              <a:rPr lang="zh-CN" altLang="en-US" sz="1200" dirty="0">
                <a:latin typeface="Times New Roman" panose="02020603050405020304" pitchFamily="18" charset="0"/>
              </a:rPr>
              <a:t>  </a:t>
            </a:r>
          </a:p>
        </p:txBody>
      </p:sp>
      <p:sp>
        <p:nvSpPr>
          <p:cNvPr id="117781" name="Rectangle 21">
            <a:extLst>
              <a:ext uri="{FF2B5EF4-FFF2-40B4-BE49-F238E27FC236}">
                <a16:creationId xmlns:a16="http://schemas.microsoft.com/office/drawing/2014/main" id="{85B2DDFE-4E84-7AC3-CA70-17F1355B1054}"/>
              </a:ext>
            </a:extLst>
          </p:cNvPr>
          <p:cNvSpPr>
            <a:spLocks noChangeArrowheads="1"/>
          </p:cNvSpPr>
          <p:nvPr/>
        </p:nvSpPr>
        <p:spPr bwMode="auto">
          <a:xfrm>
            <a:off x="7165975" y="3465513"/>
            <a:ext cx="12922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just" eaLnBrk="0" hangingPunct="0">
              <a:lnSpc>
                <a:spcPct val="100000"/>
              </a:lnSpc>
              <a:spcBef>
                <a:spcPct val="0"/>
              </a:spcBef>
              <a:buClrTx/>
              <a:buSzTx/>
              <a:buFontTx/>
              <a:buNone/>
            </a:pPr>
            <a:r>
              <a:rPr lang="zh-CN" altLang="en-US" sz="2000">
                <a:latin typeface="宋体" panose="02010600030101010101" pitchFamily="2" charset="-122"/>
              </a:rPr>
              <a:t>继续计算</a:t>
            </a:r>
          </a:p>
          <a:p>
            <a:pPr algn="just" eaLnBrk="0" hangingPunct="0">
              <a:lnSpc>
                <a:spcPct val="100000"/>
              </a:lnSpc>
              <a:spcBef>
                <a:spcPct val="0"/>
              </a:spcBef>
              <a:buClrTx/>
              <a:buSzTx/>
              <a:buFontTx/>
              <a:buNone/>
            </a:pPr>
            <a:endParaRPr lang="zh-CN" altLang="en-US" sz="1000">
              <a:latin typeface="Times New Roman" panose="02020603050405020304" pitchFamily="18" charset="0"/>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17776"/>
                                        </p:tgtEl>
                                        <p:attrNameLst>
                                          <p:attrName>style.visibility</p:attrName>
                                        </p:attrNameLst>
                                      </p:cBhvr>
                                      <p:to>
                                        <p:strVal val="visible"/>
                                      </p:to>
                                    </p:set>
                                    <p:animEffect transition="in" filter="checkerboard(across)">
                                      <p:cBhvr>
                                        <p:cTn id="7" dur="500"/>
                                        <p:tgtEl>
                                          <p:spTgt spid="1177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7779"/>
                                        </p:tgtEl>
                                        <p:attrNameLst>
                                          <p:attrName>style.visibility</p:attrName>
                                        </p:attrNameLst>
                                      </p:cBhvr>
                                      <p:to>
                                        <p:strVal val="visible"/>
                                      </p:to>
                                    </p:set>
                                    <p:animEffect transition="in" filter="fade">
                                      <p:cBhvr>
                                        <p:cTn id="12" dur="2000"/>
                                        <p:tgtEl>
                                          <p:spTgt spid="117779"/>
                                        </p:tgtEl>
                                      </p:cBhvr>
                                    </p:animEffect>
                                  </p:childTnLst>
                                </p:cTn>
                              </p:par>
                            </p:childTnLst>
                          </p:cTn>
                        </p:par>
                        <p:par>
                          <p:cTn id="13" fill="hold" nodeType="afterGroup">
                            <p:stCondLst>
                              <p:cond delay="2000"/>
                            </p:stCondLst>
                            <p:childTnLst>
                              <p:par>
                                <p:cTn id="14" presetID="17" presetClass="entr" presetSubtype="8" fill="hold" nodeType="afterEffect">
                                  <p:stCondLst>
                                    <p:cond delay="0"/>
                                  </p:stCondLst>
                                  <p:childTnLst>
                                    <p:set>
                                      <p:cBhvr>
                                        <p:cTn id="15" dur="1" fill="hold">
                                          <p:stCondLst>
                                            <p:cond delay="0"/>
                                          </p:stCondLst>
                                        </p:cTn>
                                        <p:tgtEl>
                                          <p:spTgt spid="117767"/>
                                        </p:tgtEl>
                                        <p:attrNameLst>
                                          <p:attrName>style.visibility</p:attrName>
                                        </p:attrNameLst>
                                      </p:cBhvr>
                                      <p:to>
                                        <p:strVal val="visible"/>
                                      </p:to>
                                    </p:set>
                                    <p:anim calcmode="lin" valueType="num">
                                      <p:cBhvr>
                                        <p:cTn id="16" dur="3000" fill="hold"/>
                                        <p:tgtEl>
                                          <p:spTgt spid="117767"/>
                                        </p:tgtEl>
                                        <p:attrNameLst>
                                          <p:attrName>ppt_x</p:attrName>
                                        </p:attrNameLst>
                                      </p:cBhvr>
                                      <p:tavLst>
                                        <p:tav tm="0">
                                          <p:val>
                                            <p:strVal val="#ppt_x-#ppt_w/2"/>
                                          </p:val>
                                        </p:tav>
                                        <p:tav tm="100000">
                                          <p:val>
                                            <p:strVal val="#ppt_x"/>
                                          </p:val>
                                        </p:tav>
                                      </p:tavLst>
                                    </p:anim>
                                    <p:anim calcmode="lin" valueType="num">
                                      <p:cBhvr>
                                        <p:cTn id="17" dur="3000" fill="hold"/>
                                        <p:tgtEl>
                                          <p:spTgt spid="117767"/>
                                        </p:tgtEl>
                                        <p:attrNameLst>
                                          <p:attrName>ppt_y</p:attrName>
                                        </p:attrNameLst>
                                      </p:cBhvr>
                                      <p:tavLst>
                                        <p:tav tm="0">
                                          <p:val>
                                            <p:strVal val="#ppt_y"/>
                                          </p:val>
                                        </p:tav>
                                        <p:tav tm="100000">
                                          <p:val>
                                            <p:strVal val="#ppt_y"/>
                                          </p:val>
                                        </p:tav>
                                      </p:tavLst>
                                    </p:anim>
                                    <p:anim calcmode="lin" valueType="num">
                                      <p:cBhvr>
                                        <p:cTn id="18" dur="3000" fill="hold"/>
                                        <p:tgtEl>
                                          <p:spTgt spid="117767"/>
                                        </p:tgtEl>
                                        <p:attrNameLst>
                                          <p:attrName>ppt_w</p:attrName>
                                        </p:attrNameLst>
                                      </p:cBhvr>
                                      <p:tavLst>
                                        <p:tav tm="0">
                                          <p:val>
                                            <p:fltVal val="0"/>
                                          </p:val>
                                        </p:tav>
                                        <p:tav tm="100000">
                                          <p:val>
                                            <p:strVal val="#ppt_w"/>
                                          </p:val>
                                        </p:tav>
                                      </p:tavLst>
                                    </p:anim>
                                    <p:anim calcmode="lin" valueType="num">
                                      <p:cBhvr>
                                        <p:cTn id="19" dur="3000" fill="hold"/>
                                        <p:tgtEl>
                                          <p:spTgt spid="117767"/>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17780"/>
                                        </p:tgtEl>
                                        <p:attrNameLst>
                                          <p:attrName>style.visibility</p:attrName>
                                        </p:attrNameLst>
                                      </p:cBhvr>
                                      <p:to>
                                        <p:strVal val="visible"/>
                                      </p:to>
                                    </p:set>
                                    <p:animEffect transition="in" filter="fade">
                                      <p:cBhvr>
                                        <p:cTn id="24" dur="2000"/>
                                        <p:tgtEl>
                                          <p:spTgt spid="117780"/>
                                        </p:tgtEl>
                                      </p:cBhvr>
                                    </p:animEffect>
                                  </p:childTnLst>
                                </p:cTn>
                              </p:par>
                            </p:childTnLst>
                          </p:cTn>
                        </p:par>
                        <p:par>
                          <p:cTn id="25" fill="hold" nodeType="afterGroup">
                            <p:stCondLst>
                              <p:cond delay="2000"/>
                            </p:stCondLst>
                            <p:childTnLst>
                              <p:par>
                                <p:cTn id="26" presetID="17" presetClass="entr" presetSubtype="1" fill="hold" nodeType="afterEffect">
                                  <p:stCondLst>
                                    <p:cond delay="0"/>
                                  </p:stCondLst>
                                  <p:childTnLst>
                                    <p:set>
                                      <p:cBhvr>
                                        <p:cTn id="27" dur="1" fill="hold">
                                          <p:stCondLst>
                                            <p:cond delay="0"/>
                                          </p:stCondLst>
                                        </p:cTn>
                                        <p:tgtEl>
                                          <p:spTgt spid="117768"/>
                                        </p:tgtEl>
                                        <p:attrNameLst>
                                          <p:attrName>style.visibility</p:attrName>
                                        </p:attrNameLst>
                                      </p:cBhvr>
                                      <p:to>
                                        <p:strVal val="visible"/>
                                      </p:to>
                                    </p:set>
                                    <p:anim calcmode="lin" valueType="num">
                                      <p:cBhvr>
                                        <p:cTn id="28" dur="3000" fill="hold"/>
                                        <p:tgtEl>
                                          <p:spTgt spid="117768"/>
                                        </p:tgtEl>
                                        <p:attrNameLst>
                                          <p:attrName>ppt_x</p:attrName>
                                        </p:attrNameLst>
                                      </p:cBhvr>
                                      <p:tavLst>
                                        <p:tav tm="0">
                                          <p:val>
                                            <p:strVal val="#ppt_x"/>
                                          </p:val>
                                        </p:tav>
                                        <p:tav tm="100000">
                                          <p:val>
                                            <p:strVal val="#ppt_x"/>
                                          </p:val>
                                        </p:tav>
                                      </p:tavLst>
                                    </p:anim>
                                    <p:anim calcmode="lin" valueType="num">
                                      <p:cBhvr>
                                        <p:cTn id="29" dur="3000" fill="hold"/>
                                        <p:tgtEl>
                                          <p:spTgt spid="117768"/>
                                        </p:tgtEl>
                                        <p:attrNameLst>
                                          <p:attrName>ppt_y</p:attrName>
                                        </p:attrNameLst>
                                      </p:cBhvr>
                                      <p:tavLst>
                                        <p:tav tm="0">
                                          <p:val>
                                            <p:strVal val="#ppt_y-#ppt_h/2"/>
                                          </p:val>
                                        </p:tav>
                                        <p:tav tm="100000">
                                          <p:val>
                                            <p:strVal val="#ppt_y"/>
                                          </p:val>
                                        </p:tav>
                                      </p:tavLst>
                                    </p:anim>
                                    <p:anim calcmode="lin" valueType="num">
                                      <p:cBhvr>
                                        <p:cTn id="30" dur="3000" fill="hold"/>
                                        <p:tgtEl>
                                          <p:spTgt spid="117768"/>
                                        </p:tgtEl>
                                        <p:attrNameLst>
                                          <p:attrName>ppt_w</p:attrName>
                                        </p:attrNameLst>
                                      </p:cBhvr>
                                      <p:tavLst>
                                        <p:tav tm="0">
                                          <p:val>
                                            <p:strVal val="#ppt_w"/>
                                          </p:val>
                                        </p:tav>
                                        <p:tav tm="100000">
                                          <p:val>
                                            <p:strVal val="#ppt_w"/>
                                          </p:val>
                                        </p:tav>
                                      </p:tavLst>
                                    </p:anim>
                                    <p:anim calcmode="lin" valueType="num">
                                      <p:cBhvr>
                                        <p:cTn id="31" dur="3000" fill="hold"/>
                                        <p:tgtEl>
                                          <p:spTgt spid="117768"/>
                                        </p:tgtEl>
                                        <p:attrNameLst>
                                          <p:attrName>ppt_h</p:attrName>
                                        </p:attrNameLst>
                                      </p:cBhvr>
                                      <p:tavLst>
                                        <p:tav tm="0">
                                          <p:val>
                                            <p:fltVal val="0"/>
                                          </p:val>
                                        </p:tav>
                                        <p:tav tm="100000">
                                          <p:val>
                                            <p:strVal val="#ppt_h"/>
                                          </p:val>
                                        </p:tav>
                                      </p:tavLst>
                                    </p:anim>
                                  </p:childTnLst>
                                </p:cTn>
                              </p:par>
                            </p:childTnLst>
                          </p:cTn>
                        </p:par>
                        <p:par>
                          <p:cTn id="32" fill="hold" nodeType="afterGroup">
                            <p:stCondLst>
                              <p:cond delay="5000"/>
                            </p:stCondLst>
                            <p:childTnLst>
                              <p:par>
                                <p:cTn id="33" presetID="17" presetClass="entr" presetSubtype="8" fill="hold" nodeType="afterEffect">
                                  <p:stCondLst>
                                    <p:cond delay="0"/>
                                  </p:stCondLst>
                                  <p:childTnLst>
                                    <p:set>
                                      <p:cBhvr>
                                        <p:cTn id="34" dur="1" fill="hold">
                                          <p:stCondLst>
                                            <p:cond delay="0"/>
                                          </p:stCondLst>
                                        </p:cTn>
                                        <p:tgtEl>
                                          <p:spTgt spid="117769"/>
                                        </p:tgtEl>
                                        <p:attrNameLst>
                                          <p:attrName>style.visibility</p:attrName>
                                        </p:attrNameLst>
                                      </p:cBhvr>
                                      <p:to>
                                        <p:strVal val="visible"/>
                                      </p:to>
                                    </p:set>
                                    <p:anim calcmode="lin" valueType="num">
                                      <p:cBhvr>
                                        <p:cTn id="35" dur="3000" fill="hold"/>
                                        <p:tgtEl>
                                          <p:spTgt spid="117769"/>
                                        </p:tgtEl>
                                        <p:attrNameLst>
                                          <p:attrName>ppt_x</p:attrName>
                                        </p:attrNameLst>
                                      </p:cBhvr>
                                      <p:tavLst>
                                        <p:tav tm="0">
                                          <p:val>
                                            <p:strVal val="#ppt_x-#ppt_w/2"/>
                                          </p:val>
                                        </p:tav>
                                        <p:tav tm="100000">
                                          <p:val>
                                            <p:strVal val="#ppt_x"/>
                                          </p:val>
                                        </p:tav>
                                      </p:tavLst>
                                    </p:anim>
                                    <p:anim calcmode="lin" valueType="num">
                                      <p:cBhvr>
                                        <p:cTn id="36" dur="3000" fill="hold"/>
                                        <p:tgtEl>
                                          <p:spTgt spid="117769"/>
                                        </p:tgtEl>
                                        <p:attrNameLst>
                                          <p:attrName>ppt_y</p:attrName>
                                        </p:attrNameLst>
                                      </p:cBhvr>
                                      <p:tavLst>
                                        <p:tav tm="0">
                                          <p:val>
                                            <p:strVal val="#ppt_y"/>
                                          </p:val>
                                        </p:tav>
                                        <p:tav tm="100000">
                                          <p:val>
                                            <p:strVal val="#ppt_y"/>
                                          </p:val>
                                        </p:tav>
                                      </p:tavLst>
                                    </p:anim>
                                    <p:anim calcmode="lin" valueType="num">
                                      <p:cBhvr>
                                        <p:cTn id="37" dur="3000" fill="hold"/>
                                        <p:tgtEl>
                                          <p:spTgt spid="117769"/>
                                        </p:tgtEl>
                                        <p:attrNameLst>
                                          <p:attrName>ppt_w</p:attrName>
                                        </p:attrNameLst>
                                      </p:cBhvr>
                                      <p:tavLst>
                                        <p:tav tm="0">
                                          <p:val>
                                            <p:fltVal val="0"/>
                                          </p:val>
                                        </p:tav>
                                        <p:tav tm="100000">
                                          <p:val>
                                            <p:strVal val="#ppt_w"/>
                                          </p:val>
                                        </p:tav>
                                      </p:tavLst>
                                    </p:anim>
                                    <p:anim calcmode="lin" valueType="num">
                                      <p:cBhvr>
                                        <p:cTn id="38" dur="3000" fill="hold"/>
                                        <p:tgtEl>
                                          <p:spTgt spid="117769"/>
                                        </p:tgtEl>
                                        <p:attrNameLst>
                                          <p:attrName>ppt_h</p:attrName>
                                        </p:attrNameLst>
                                      </p:cBhvr>
                                      <p:tavLst>
                                        <p:tav tm="0">
                                          <p:val>
                                            <p:strVal val="#ppt_h"/>
                                          </p:val>
                                        </p:tav>
                                        <p:tav tm="100000">
                                          <p:val>
                                            <p:strVal val="#ppt_h"/>
                                          </p:val>
                                        </p:tav>
                                      </p:tavLst>
                                    </p:anim>
                                  </p:childTnLst>
                                </p:cTn>
                              </p:par>
                              <p:par>
                                <p:cTn id="39" presetID="10" presetClass="entr" presetSubtype="0" fill="hold" nodeType="withEffect">
                                  <p:stCondLst>
                                    <p:cond delay="0"/>
                                  </p:stCondLst>
                                  <p:childTnLst>
                                    <p:set>
                                      <p:cBhvr>
                                        <p:cTn id="40" dur="1" fill="hold">
                                          <p:stCondLst>
                                            <p:cond delay="0"/>
                                          </p:stCondLst>
                                        </p:cTn>
                                        <p:tgtEl>
                                          <p:spTgt spid="117766"/>
                                        </p:tgtEl>
                                        <p:attrNameLst>
                                          <p:attrName>style.visibility</p:attrName>
                                        </p:attrNameLst>
                                      </p:cBhvr>
                                      <p:to>
                                        <p:strVal val="visible"/>
                                      </p:to>
                                    </p:set>
                                    <p:animEffect transition="in" filter="fade">
                                      <p:cBhvr>
                                        <p:cTn id="41" dur="2000"/>
                                        <p:tgtEl>
                                          <p:spTgt spid="117766"/>
                                        </p:tgtEl>
                                      </p:cBhvr>
                                    </p:animEffect>
                                  </p:childTnLst>
                                </p:cTn>
                              </p:par>
                            </p:childTnLst>
                          </p:cTn>
                        </p:par>
                        <p:par>
                          <p:cTn id="42" fill="hold" nodeType="afterGroup">
                            <p:stCondLst>
                              <p:cond delay="8000"/>
                            </p:stCondLst>
                            <p:childTnLst>
                              <p:par>
                                <p:cTn id="43" presetID="17" presetClass="entr" presetSubtype="1" fill="hold" nodeType="afterEffect">
                                  <p:stCondLst>
                                    <p:cond delay="0"/>
                                  </p:stCondLst>
                                  <p:childTnLst>
                                    <p:set>
                                      <p:cBhvr>
                                        <p:cTn id="44" dur="1" fill="hold">
                                          <p:stCondLst>
                                            <p:cond delay="0"/>
                                          </p:stCondLst>
                                        </p:cTn>
                                        <p:tgtEl>
                                          <p:spTgt spid="117770"/>
                                        </p:tgtEl>
                                        <p:attrNameLst>
                                          <p:attrName>style.visibility</p:attrName>
                                        </p:attrNameLst>
                                      </p:cBhvr>
                                      <p:to>
                                        <p:strVal val="visible"/>
                                      </p:to>
                                    </p:set>
                                    <p:anim calcmode="lin" valueType="num">
                                      <p:cBhvr>
                                        <p:cTn id="45" dur="3000" fill="hold"/>
                                        <p:tgtEl>
                                          <p:spTgt spid="117770"/>
                                        </p:tgtEl>
                                        <p:attrNameLst>
                                          <p:attrName>ppt_x</p:attrName>
                                        </p:attrNameLst>
                                      </p:cBhvr>
                                      <p:tavLst>
                                        <p:tav tm="0">
                                          <p:val>
                                            <p:strVal val="#ppt_x"/>
                                          </p:val>
                                        </p:tav>
                                        <p:tav tm="100000">
                                          <p:val>
                                            <p:strVal val="#ppt_x"/>
                                          </p:val>
                                        </p:tav>
                                      </p:tavLst>
                                    </p:anim>
                                    <p:anim calcmode="lin" valueType="num">
                                      <p:cBhvr>
                                        <p:cTn id="46" dur="3000" fill="hold"/>
                                        <p:tgtEl>
                                          <p:spTgt spid="117770"/>
                                        </p:tgtEl>
                                        <p:attrNameLst>
                                          <p:attrName>ppt_y</p:attrName>
                                        </p:attrNameLst>
                                      </p:cBhvr>
                                      <p:tavLst>
                                        <p:tav tm="0">
                                          <p:val>
                                            <p:strVal val="#ppt_y-#ppt_h/2"/>
                                          </p:val>
                                        </p:tav>
                                        <p:tav tm="100000">
                                          <p:val>
                                            <p:strVal val="#ppt_y"/>
                                          </p:val>
                                        </p:tav>
                                      </p:tavLst>
                                    </p:anim>
                                    <p:anim calcmode="lin" valueType="num">
                                      <p:cBhvr>
                                        <p:cTn id="47" dur="3000" fill="hold"/>
                                        <p:tgtEl>
                                          <p:spTgt spid="117770"/>
                                        </p:tgtEl>
                                        <p:attrNameLst>
                                          <p:attrName>ppt_w</p:attrName>
                                        </p:attrNameLst>
                                      </p:cBhvr>
                                      <p:tavLst>
                                        <p:tav tm="0">
                                          <p:val>
                                            <p:strVal val="#ppt_w"/>
                                          </p:val>
                                        </p:tav>
                                        <p:tav tm="100000">
                                          <p:val>
                                            <p:strVal val="#ppt_w"/>
                                          </p:val>
                                        </p:tav>
                                      </p:tavLst>
                                    </p:anim>
                                    <p:anim calcmode="lin" valueType="num">
                                      <p:cBhvr>
                                        <p:cTn id="48" dur="3000" fill="hold"/>
                                        <p:tgtEl>
                                          <p:spTgt spid="117770"/>
                                        </p:tgtEl>
                                        <p:attrNameLst>
                                          <p:attrName>ppt_h</p:attrName>
                                        </p:attrNameLst>
                                      </p:cBhvr>
                                      <p:tavLst>
                                        <p:tav tm="0">
                                          <p:val>
                                            <p:fltVal val="0"/>
                                          </p:val>
                                        </p:tav>
                                        <p:tav tm="100000">
                                          <p:val>
                                            <p:strVal val="#ppt_h"/>
                                          </p:val>
                                        </p:tav>
                                      </p:tavLst>
                                    </p:anim>
                                  </p:childTnLst>
                                </p:cTn>
                              </p:par>
                            </p:childTnLst>
                          </p:cTn>
                        </p:par>
                        <p:par>
                          <p:cTn id="49" fill="hold" nodeType="afterGroup">
                            <p:stCondLst>
                              <p:cond delay="11000"/>
                            </p:stCondLst>
                            <p:childTnLst>
                              <p:par>
                                <p:cTn id="50" presetID="17" presetClass="entr" presetSubtype="8" fill="hold" nodeType="afterEffect">
                                  <p:stCondLst>
                                    <p:cond delay="0"/>
                                  </p:stCondLst>
                                  <p:childTnLst>
                                    <p:set>
                                      <p:cBhvr>
                                        <p:cTn id="51" dur="1" fill="hold">
                                          <p:stCondLst>
                                            <p:cond delay="0"/>
                                          </p:stCondLst>
                                        </p:cTn>
                                        <p:tgtEl>
                                          <p:spTgt spid="117771"/>
                                        </p:tgtEl>
                                        <p:attrNameLst>
                                          <p:attrName>style.visibility</p:attrName>
                                        </p:attrNameLst>
                                      </p:cBhvr>
                                      <p:to>
                                        <p:strVal val="visible"/>
                                      </p:to>
                                    </p:set>
                                    <p:anim calcmode="lin" valueType="num">
                                      <p:cBhvr>
                                        <p:cTn id="52" dur="3000" fill="hold"/>
                                        <p:tgtEl>
                                          <p:spTgt spid="117771"/>
                                        </p:tgtEl>
                                        <p:attrNameLst>
                                          <p:attrName>ppt_x</p:attrName>
                                        </p:attrNameLst>
                                      </p:cBhvr>
                                      <p:tavLst>
                                        <p:tav tm="0">
                                          <p:val>
                                            <p:strVal val="#ppt_x-#ppt_w/2"/>
                                          </p:val>
                                        </p:tav>
                                        <p:tav tm="100000">
                                          <p:val>
                                            <p:strVal val="#ppt_x"/>
                                          </p:val>
                                        </p:tav>
                                      </p:tavLst>
                                    </p:anim>
                                    <p:anim calcmode="lin" valueType="num">
                                      <p:cBhvr>
                                        <p:cTn id="53" dur="3000" fill="hold"/>
                                        <p:tgtEl>
                                          <p:spTgt spid="117771"/>
                                        </p:tgtEl>
                                        <p:attrNameLst>
                                          <p:attrName>ppt_y</p:attrName>
                                        </p:attrNameLst>
                                      </p:cBhvr>
                                      <p:tavLst>
                                        <p:tav tm="0">
                                          <p:val>
                                            <p:strVal val="#ppt_y"/>
                                          </p:val>
                                        </p:tav>
                                        <p:tav tm="100000">
                                          <p:val>
                                            <p:strVal val="#ppt_y"/>
                                          </p:val>
                                        </p:tav>
                                      </p:tavLst>
                                    </p:anim>
                                    <p:anim calcmode="lin" valueType="num">
                                      <p:cBhvr>
                                        <p:cTn id="54" dur="3000" fill="hold"/>
                                        <p:tgtEl>
                                          <p:spTgt spid="117771"/>
                                        </p:tgtEl>
                                        <p:attrNameLst>
                                          <p:attrName>ppt_w</p:attrName>
                                        </p:attrNameLst>
                                      </p:cBhvr>
                                      <p:tavLst>
                                        <p:tav tm="0">
                                          <p:val>
                                            <p:fltVal val="0"/>
                                          </p:val>
                                        </p:tav>
                                        <p:tav tm="100000">
                                          <p:val>
                                            <p:strVal val="#ppt_w"/>
                                          </p:val>
                                        </p:tav>
                                      </p:tavLst>
                                    </p:anim>
                                    <p:anim calcmode="lin" valueType="num">
                                      <p:cBhvr>
                                        <p:cTn id="55" dur="3000" fill="hold"/>
                                        <p:tgtEl>
                                          <p:spTgt spid="117771"/>
                                        </p:tgtEl>
                                        <p:attrNameLst>
                                          <p:attrName>ppt_h</p:attrName>
                                        </p:attrNameLst>
                                      </p:cBhvr>
                                      <p:tavLst>
                                        <p:tav tm="0">
                                          <p:val>
                                            <p:strVal val="#ppt_h"/>
                                          </p:val>
                                        </p:tav>
                                        <p:tav tm="100000">
                                          <p:val>
                                            <p:strVal val="#ppt_h"/>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nodeType="clickEffect">
                                  <p:stCondLst>
                                    <p:cond delay="0"/>
                                  </p:stCondLst>
                                  <p:childTnLst>
                                    <p:set>
                                      <p:cBhvr>
                                        <p:cTn id="59" dur="1" fill="hold">
                                          <p:stCondLst>
                                            <p:cond delay="0"/>
                                          </p:stCondLst>
                                        </p:cTn>
                                        <p:tgtEl>
                                          <p:spTgt spid="117778"/>
                                        </p:tgtEl>
                                        <p:attrNameLst>
                                          <p:attrName>style.visibility</p:attrName>
                                        </p:attrNameLst>
                                      </p:cBhvr>
                                      <p:to>
                                        <p:strVal val="visible"/>
                                      </p:to>
                                    </p:set>
                                    <p:animEffect transition="in" filter="fade">
                                      <p:cBhvr>
                                        <p:cTn id="60" dur="2000"/>
                                        <p:tgtEl>
                                          <p:spTgt spid="117778"/>
                                        </p:tgtEl>
                                      </p:cBhvr>
                                    </p:animEffect>
                                  </p:childTnLst>
                                </p:cTn>
                              </p:par>
                            </p:childTnLst>
                          </p:cTn>
                        </p:par>
                        <p:par>
                          <p:cTn id="61" fill="hold" nodeType="afterGroup">
                            <p:stCondLst>
                              <p:cond delay="2000"/>
                            </p:stCondLst>
                            <p:childTnLst>
                              <p:par>
                                <p:cTn id="62" presetID="17" presetClass="entr" presetSubtype="4" fill="hold" nodeType="afterEffect">
                                  <p:stCondLst>
                                    <p:cond delay="0"/>
                                  </p:stCondLst>
                                  <p:childTnLst>
                                    <p:set>
                                      <p:cBhvr>
                                        <p:cTn id="63" dur="1" fill="hold">
                                          <p:stCondLst>
                                            <p:cond delay="0"/>
                                          </p:stCondLst>
                                        </p:cTn>
                                        <p:tgtEl>
                                          <p:spTgt spid="117772"/>
                                        </p:tgtEl>
                                        <p:attrNameLst>
                                          <p:attrName>style.visibility</p:attrName>
                                        </p:attrNameLst>
                                      </p:cBhvr>
                                      <p:to>
                                        <p:strVal val="visible"/>
                                      </p:to>
                                    </p:set>
                                    <p:anim calcmode="lin" valueType="num">
                                      <p:cBhvr>
                                        <p:cTn id="64" dur="3000" fill="hold"/>
                                        <p:tgtEl>
                                          <p:spTgt spid="117772"/>
                                        </p:tgtEl>
                                        <p:attrNameLst>
                                          <p:attrName>ppt_x</p:attrName>
                                        </p:attrNameLst>
                                      </p:cBhvr>
                                      <p:tavLst>
                                        <p:tav tm="0">
                                          <p:val>
                                            <p:strVal val="#ppt_x"/>
                                          </p:val>
                                        </p:tav>
                                        <p:tav tm="100000">
                                          <p:val>
                                            <p:strVal val="#ppt_x"/>
                                          </p:val>
                                        </p:tav>
                                      </p:tavLst>
                                    </p:anim>
                                    <p:anim calcmode="lin" valueType="num">
                                      <p:cBhvr>
                                        <p:cTn id="65" dur="3000" fill="hold"/>
                                        <p:tgtEl>
                                          <p:spTgt spid="117772"/>
                                        </p:tgtEl>
                                        <p:attrNameLst>
                                          <p:attrName>ppt_y</p:attrName>
                                        </p:attrNameLst>
                                      </p:cBhvr>
                                      <p:tavLst>
                                        <p:tav tm="0">
                                          <p:val>
                                            <p:strVal val="#ppt_y+#ppt_h/2"/>
                                          </p:val>
                                        </p:tav>
                                        <p:tav tm="100000">
                                          <p:val>
                                            <p:strVal val="#ppt_y"/>
                                          </p:val>
                                        </p:tav>
                                      </p:tavLst>
                                    </p:anim>
                                    <p:anim calcmode="lin" valueType="num">
                                      <p:cBhvr>
                                        <p:cTn id="66" dur="3000" fill="hold"/>
                                        <p:tgtEl>
                                          <p:spTgt spid="117772"/>
                                        </p:tgtEl>
                                        <p:attrNameLst>
                                          <p:attrName>ppt_w</p:attrName>
                                        </p:attrNameLst>
                                      </p:cBhvr>
                                      <p:tavLst>
                                        <p:tav tm="0">
                                          <p:val>
                                            <p:strVal val="#ppt_w"/>
                                          </p:val>
                                        </p:tav>
                                        <p:tav tm="100000">
                                          <p:val>
                                            <p:strVal val="#ppt_w"/>
                                          </p:val>
                                        </p:tav>
                                      </p:tavLst>
                                    </p:anim>
                                    <p:anim calcmode="lin" valueType="num">
                                      <p:cBhvr>
                                        <p:cTn id="67" dur="3000" fill="hold"/>
                                        <p:tgtEl>
                                          <p:spTgt spid="117772"/>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nodeType="clickEffect">
                                  <p:stCondLst>
                                    <p:cond delay="0"/>
                                  </p:stCondLst>
                                  <p:childTnLst>
                                    <p:set>
                                      <p:cBhvr>
                                        <p:cTn id="71" dur="1" fill="hold">
                                          <p:stCondLst>
                                            <p:cond delay="0"/>
                                          </p:stCondLst>
                                        </p:cTn>
                                        <p:tgtEl>
                                          <p:spTgt spid="117777"/>
                                        </p:tgtEl>
                                        <p:attrNameLst>
                                          <p:attrName>style.visibility</p:attrName>
                                        </p:attrNameLst>
                                      </p:cBhvr>
                                      <p:to>
                                        <p:strVal val="visible"/>
                                      </p:to>
                                    </p:set>
                                    <p:animEffect transition="in" filter="fade">
                                      <p:cBhvr>
                                        <p:cTn id="72" dur="2000"/>
                                        <p:tgtEl>
                                          <p:spTgt spid="117777"/>
                                        </p:tgtEl>
                                      </p:cBhvr>
                                    </p:animEffect>
                                  </p:childTnLst>
                                </p:cTn>
                              </p:par>
                            </p:childTnLst>
                          </p:cTn>
                        </p:par>
                        <p:par>
                          <p:cTn id="73" fill="hold" nodeType="afterGroup">
                            <p:stCondLst>
                              <p:cond delay="2000"/>
                            </p:stCondLst>
                            <p:childTnLst>
                              <p:par>
                                <p:cTn id="74" presetID="17" presetClass="entr" presetSubtype="8" fill="hold" nodeType="afterEffect">
                                  <p:stCondLst>
                                    <p:cond delay="0"/>
                                  </p:stCondLst>
                                  <p:childTnLst>
                                    <p:set>
                                      <p:cBhvr>
                                        <p:cTn id="75" dur="1" fill="hold">
                                          <p:stCondLst>
                                            <p:cond delay="0"/>
                                          </p:stCondLst>
                                        </p:cTn>
                                        <p:tgtEl>
                                          <p:spTgt spid="117773"/>
                                        </p:tgtEl>
                                        <p:attrNameLst>
                                          <p:attrName>style.visibility</p:attrName>
                                        </p:attrNameLst>
                                      </p:cBhvr>
                                      <p:to>
                                        <p:strVal val="visible"/>
                                      </p:to>
                                    </p:set>
                                    <p:anim calcmode="lin" valueType="num">
                                      <p:cBhvr>
                                        <p:cTn id="76" dur="3000" fill="hold"/>
                                        <p:tgtEl>
                                          <p:spTgt spid="117773"/>
                                        </p:tgtEl>
                                        <p:attrNameLst>
                                          <p:attrName>ppt_x</p:attrName>
                                        </p:attrNameLst>
                                      </p:cBhvr>
                                      <p:tavLst>
                                        <p:tav tm="0">
                                          <p:val>
                                            <p:strVal val="#ppt_x-#ppt_w/2"/>
                                          </p:val>
                                        </p:tav>
                                        <p:tav tm="100000">
                                          <p:val>
                                            <p:strVal val="#ppt_x"/>
                                          </p:val>
                                        </p:tav>
                                      </p:tavLst>
                                    </p:anim>
                                    <p:anim calcmode="lin" valueType="num">
                                      <p:cBhvr>
                                        <p:cTn id="77" dur="3000" fill="hold"/>
                                        <p:tgtEl>
                                          <p:spTgt spid="117773"/>
                                        </p:tgtEl>
                                        <p:attrNameLst>
                                          <p:attrName>ppt_y</p:attrName>
                                        </p:attrNameLst>
                                      </p:cBhvr>
                                      <p:tavLst>
                                        <p:tav tm="0">
                                          <p:val>
                                            <p:strVal val="#ppt_y"/>
                                          </p:val>
                                        </p:tav>
                                        <p:tav tm="100000">
                                          <p:val>
                                            <p:strVal val="#ppt_y"/>
                                          </p:val>
                                        </p:tav>
                                      </p:tavLst>
                                    </p:anim>
                                    <p:anim calcmode="lin" valueType="num">
                                      <p:cBhvr>
                                        <p:cTn id="78" dur="3000" fill="hold"/>
                                        <p:tgtEl>
                                          <p:spTgt spid="117773"/>
                                        </p:tgtEl>
                                        <p:attrNameLst>
                                          <p:attrName>ppt_w</p:attrName>
                                        </p:attrNameLst>
                                      </p:cBhvr>
                                      <p:tavLst>
                                        <p:tav tm="0">
                                          <p:val>
                                            <p:fltVal val="0"/>
                                          </p:val>
                                        </p:tav>
                                        <p:tav tm="100000">
                                          <p:val>
                                            <p:strVal val="#ppt_w"/>
                                          </p:val>
                                        </p:tav>
                                      </p:tavLst>
                                    </p:anim>
                                    <p:anim calcmode="lin" valueType="num">
                                      <p:cBhvr>
                                        <p:cTn id="79" dur="3000" fill="hold"/>
                                        <p:tgtEl>
                                          <p:spTgt spid="117773"/>
                                        </p:tgtEl>
                                        <p:attrNameLst>
                                          <p:attrName>ppt_h</p:attrName>
                                        </p:attrNameLst>
                                      </p:cBhvr>
                                      <p:tavLst>
                                        <p:tav tm="0">
                                          <p:val>
                                            <p:strVal val="#ppt_h"/>
                                          </p:val>
                                        </p:tav>
                                        <p:tav tm="100000">
                                          <p:val>
                                            <p:strVal val="#ppt_h"/>
                                          </p:val>
                                        </p:tav>
                                      </p:tavLst>
                                    </p:anim>
                                  </p:childTnLst>
                                </p:cTn>
                              </p:par>
                            </p:childTnLst>
                          </p:cTn>
                        </p:par>
                        <p:par>
                          <p:cTn id="80" fill="hold" nodeType="afterGroup">
                            <p:stCondLst>
                              <p:cond delay="5000"/>
                            </p:stCondLst>
                            <p:childTnLst>
                              <p:par>
                                <p:cTn id="81" presetID="17" presetClass="entr" presetSubtype="4" fill="hold" nodeType="afterEffect">
                                  <p:stCondLst>
                                    <p:cond delay="0"/>
                                  </p:stCondLst>
                                  <p:childTnLst>
                                    <p:set>
                                      <p:cBhvr>
                                        <p:cTn id="82" dur="1" fill="hold">
                                          <p:stCondLst>
                                            <p:cond delay="0"/>
                                          </p:stCondLst>
                                        </p:cTn>
                                        <p:tgtEl>
                                          <p:spTgt spid="117774"/>
                                        </p:tgtEl>
                                        <p:attrNameLst>
                                          <p:attrName>style.visibility</p:attrName>
                                        </p:attrNameLst>
                                      </p:cBhvr>
                                      <p:to>
                                        <p:strVal val="visible"/>
                                      </p:to>
                                    </p:set>
                                    <p:anim calcmode="lin" valueType="num">
                                      <p:cBhvr>
                                        <p:cTn id="83" dur="3000" fill="hold"/>
                                        <p:tgtEl>
                                          <p:spTgt spid="117774"/>
                                        </p:tgtEl>
                                        <p:attrNameLst>
                                          <p:attrName>ppt_x</p:attrName>
                                        </p:attrNameLst>
                                      </p:cBhvr>
                                      <p:tavLst>
                                        <p:tav tm="0">
                                          <p:val>
                                            <p:strVal val="#ppt_x"/>
                                          </p:val>
                                        </p:tav>
                                        <p:tav tm="100000">
                                          <p:val>
                                            <p:strVal val="#ppt_x"/>
                                          </p:val>
                                        </p:tav>
                                      </p:tavLst>
                                    </p:anim>
                                    <p:anim calcmode="lin" valueType="num">
                                      <p:cBhvr>
                                        <p:cTn id="84" dur="3000" fill="hold"/>
                                        <p:tgtEl>
                                          <p:spTgt spid="117774"/>
                                        </p:tgtEl>
                                        <p:attrNameLst>
                                          <p:attrName>ppt_y</p:attrName>
                                        </p:attrNameLst>
                                      </p:cBhvr>
                                      <p:tavLst>
                                        <p:tav tm="0">
                                          <p:val>
                                            <p:strVal val="#ppt_y+#ppt_h/2"/>
                                          </p:val>
                                        </p:tav>
                                        <p:tav tm="100000">
                                          <p:val>
                                            <p:strVal val="#ppt_y"/>
                                          </p:val>
                                        </p:tav>
                                      </p:tavLst>
                                    </p:anim>
                                    <p:anim calcmode="lin" valueType="num">
                                      <p:cBhvr>
                                        <p:cTn id="85" dur="3000" fill="hold"/>
                                        <p:tgtEl>
                                          <p:spTgt spid="117774"/>
                                        </p:tgtEl>
                                        <p:attrNameLst>
                                          <p:attrName>ppt_w</p:attrName>
                                        </p:attrNameLst>
                                      </p:cBhvr>
                                      <p:tavLst>
                                        <p:tav tm="0">
                                          <p:val>
                                            <p:strVal val="#ppt_w"/>
                                          </p:val>
                                        </p:tav>
                                        <p:tav tm="100000">
                                          <p:val>
                                            <p:strVal val="#ppt_w"/>
                                          </p:val>
                                        </p:tav>
                                      </p:tavLst>
                                    </p:anim>
                                    <p:anim calcmode="lin" valueType="num">
                                      <p:cBhvr>
                                        <p:cTn id="86" dur="3000" fill="hold"/>
                                        <p:tgtEl>
                                          <p:spTgt spid="117774"/>
                                        </p:tgtEl>
                                        <p:attrNameLst>
                                          <p:attrName>ppt_h</p:attrName>
                                        </p:attrNameLst>
                                      </p:cBhvr>
                                      <p:tavLst>
                                        <p:tav tm="0">
                                          <p:val>
                                            <p:fltVal val="0"/>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0" presetClass="entr" presetSubtype="0" fill="hold" nodeType="clickEffect">
                                  <p:stCondLst>
                                    <p:cond delay="0"/>
                                  </p:stCondLst>
                                  <p:childTnLst>
                                    <p:set>
                                      <p:cBhvr>
                                        <p:cTn id="90" dur="1" fill="hold">
                                          <p:stCondLst>
                                            <p:cond delay="0"/>
                                          </p:stCondLst>
                                        </p:cTn>
                                        <p:tgtEl>
                                          <p:spTgt spid="117781"/>
                                        </p:tgtEl>
                                        <p:attrNameLst>
                                          <p:attrName>style.visibility</p:attrName>
                                        </p:attrNameLst>
                                      </p:cBhvr>
                                      <p:to>
                                        <p:strVal val="visible"/>
                                      </p:to>
                                    </p:set>
                                    <p:animEffect transition="in" filter="fade">
                                      <p:cBhvr>
                                        <p:cTn id="91" dur="2000"/>
                                        <p:tgtEl>
                                          <p:spTgt spid="117781"/>
                                        </p:tgtEl>
                                      </p:cBhvr>
                                    </p:animEffect>
                                  </p:childTnLst>
                                </p:cTn>
                              </p:par>
                            </p:childTnLst>
                          </p:cTn>
                        </p:par>
                        <p:par>
                          <p:cTn id="92" fill="hold" nodeType="afterGroup">
                            <p:stCondLst>
                              <p:cond delay="2000"/>
                            </p:stCondLst>
                            <p:childTnLst>
                              <p:par>
                                <p:cTn id="93" presetID="17" presetClass="entr" presetSubtype="8" fill="hold" nodeType="afterEffect">
                                  <p:stCondLst>
                                    <p:cond delay="0"/>
                                  </p:stCondLst>
                                  <p:childTnLst>
                                    <p:set>
                                      <p:cBhvr>
                                        <p:cTn id="94" dur="1" fill="hold">
                                          <p:stCondLst>
                                            <p:cond delay="0"/>
                                          </p:stCondLst>
                                        </p:cTn>
                                        <p:tgtEl>
                                          <p:spTgt spid="117775"/>
                                        </p:tgtEl>
                                        <p:attrNameLst>
                                          <p:attrName>style.visibility</p:attrName>
                                        </p:attrNameLst>
                                      </p:cBhvr>
                                      <p:to>
                                        <p:strVal val="visible"/>
                                      </p:to>
                                    </p:set>
                                    <p:anim calcmode="lin" valueType="num">
                                      <p:cBhvr>
                                        <p:cTn id="95" dur="3000" fill="hold"/>
                                        <p:tgtEl>
                                          <p:spTgt spid="117775"/>
                                        </p:tgtEl>
                                        <p:attrNameLst>
                                          <p:attrName>ppt_x</p:attrName>
                                        </p:attrNameLst>
                                      </p:cBhvr>
                                      <p:tavLst>
                                        <p:tav tm="0">
                                          <p:val>
                                            <p:strVal val="#ppt_x-#ppt_w/2"/>
                                          </p:val>
                                        </p:tav>
                                        <p:tav tm="100000">
                                          <p:val>
                                            <p:strVal val="#ppt_x"/>
                                          </p:val>
                                        </p:tav>
                                      </p:tavLst>
                                    </p:anim>
                                    <p:anim calcmode="lin" valueType="num">
                                      <p:cBhvr>
                                        <p:cTn id="96" dur="3000" fill="hold"/>
                                        <p:tgtEl>
                                          <p:spTgt spid="117775"/>
                                        </p:tgtEl>
                                        <p:attrNameLst>
                                          <p:attrName>ppt_y</p:attrName>
                                        </p:attrNameLst>
                                      </p:cBhvr>
                                      <p:tavLst>
                                        <p:tav tm="0">
                                          <p:val>
                                            <p:strVal val="#ppt_y"/>
                                          </p:val>
                                        </p:tav>
                                        <p:tav tm="100000">
                                          <p:val>
                                            <p:strVal val="#ppt_y"/>
                                          </p:val>
                                        </p:tav>
                                      </p:tavLst>
                                    </p:anim>
                                    <p:anim calcmode="lin" valueType="num">
                                      <p:cBhvr>
                                        <p:cTn id="97" dur="3000" fill="hold"/>
                                        <p:tgtEl>
                                          <p:spTgt spid="117775"/>
                                        </p:tgtEl>
                                        <p:attrNameLst>
                                          <p:attrName>ppt_w</p:attrName>
                                        </p:attrNameLst>
                                      </p:cBhvr>
                                      <p:tavLst>
                                        <p:tav tm="0">
                                          <p:val>
                                            <p:fltVal val="0"/>
                                          </p:val>
                                        </p:tav>
                                        <p:tav tm="100000">
                                          <p:val>
                                            <p:strVal val="#ppt_w"/>
                                          </p:val>
                                        </p:tav>
                                      </p:tavLst>
                                    </p:anim>
                                    <p:anim calcmode="lin" valueType="num">
                                      <p:cBhvr>
                                        <p:cTn id="98" dur="3000" fill="hold"/>
                                        <p:tgtEl>
                                          <p:spTgt spid="1177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79" grpId="0"/>
      <p:bldP spid="117766" grpId="0"/>
      <p:bldP spid="117776" grpId="0"/>
      <p:bldP spid="117777" grpId="0"/>
      <p:bldP spid="117778" grpId="0"/>
      <p:bldP spid="117780" grpId="0"/>
      <p:bldP spid="11778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4C87CD1-7993-CFBA-DBB8-8D7C732B388C}"/>
              </a:ext>
            </a:extLst>
          </p:cNvPr>
          <p:cNvSpPr>
            <a:spLocks noGrp="1" noChangeArrowheads="1"/>
          </p:cNvSpPr>
          <p:nvPr>
            <p:ph type="title"/>
          </p:nvPr>
        </p:nvSpPr>
        <p:spPr>
          <a:xfrm>
            <a:off x="1042988" y="225425"/>
            <a:ext cx="7850187" cy="746125"/>
          </a:xfrm>
        </p:spPr>
        <p:txBody>
          <a:bodyPr/>
          <a:lstStyle/>
          <a:p>
            <a:r>
              <a:rPr lang="zh-CN" altLang="en-US" dirty="0"/>
              <a:t>多道批处理系统</a:t>
            </a:r>
          </a:p>
        </p:txBody>
      </p:sp>
      <p:sp>
        <p:nvSpPr>
          <p:cNvPr id="33794" name="Rectangle 3">
            <a:extLst>
              <a:ext uri="{FF2B5EF4-FFF2-40B4-BE49-F238E27FC236}">
                <a16:creationId xmlns:a16="http://schemas.microsoft.com/office/drawing/2014/main" id="{8492069E-48AC-2AD6-58AB-8107919685FC}"/>
              </a:ext>
            </a:extLst>
          </p:cNvPr>
          <p:cNvSpPr>
            <a:spLocks noGrp="1" noChangeArrowheads="1"/>
          </p:cNvSpPr>
          <p:nvPr>
            <p:ph idx="1"/>
          </p:nvPr>
        </p:nvSpPr>
        <p:spPr>
          <a:xfrm>
            <a:off x="359532" y="1268760"/>
            <a:ext cx="4716524" cy="5147840"/>
          </a:xfrm>
        </p:spPr>
        <p:txBody>
          <a:bodyPr>
            <a:normAutofit lnSpcReduction="10000"/>
          </a:bodyPr>
          <a:lstStyle/>
          <a:p>
            <a:r>
              <a:rPr lang="zh-CN" altLang="en-US" b="0" i="0" dirty="0">
                <a:solidFill>
                  <a:srgbClr val="000000"/>
                </a:solidFill>
                <a:effectLst/>
                <a:latin typeface="-apple-system"/>
              </a:rPr>
              <a:t>多道程序设计通过在内存中同时保存多道程序，让</a:t>
            </a:r>
            <a:r>
              <a:rPr lang="en" altLang="zh-CN" b="0" i="0" dirty="0">
                <a:solidFill>
                  <a:srgbClr val="000000"/>
                </a:solidFill>
                <a:effectLst/>
                <a:latin typeface="-apple-system"/>
              </a:rPr>
              <a:t>CPU</a:t>
            </a:r>
            <a:r>
              <a:rPr lang="zh-CN" altLang="en-US" b="0" i="0" dirty="0">
                <a:solidFill>
                  <a:srgbClr val="000000"/>
                </a:solidFill>
                <a:effectLst/>
                <a:latin typeface="-apple-system"/>
              </a:rPr>
              <a:t>在一个程序等待</a:t>
            </a:r>
            <a:r>
              <a:rPr lang="en" altLang="zh-CN" b="0" i="0" dirty="0">
                <a:solidFill>
                  <a:srgbClr val="000000"/>
                </a:solidFill>
                <a:effectLst/>
                <a:latin typeface="-apple-system"/>
              </a:rPr>
              <a:t>I/O</a:t>
            </a:r>
            <a:r>
              <a:rPr lang="zh-CN" altLang="en-US" b="0" i="0" dirty="0">
                <a:solidFill>
                  <a:srgbClr val="000000"/>
                </a:solidFill>
                <a:effectLst/>
                <a:latin typeface="-apple-system"/>
              </a:rPr>
              <a:t>时可以继续执行其他程序，从而显著提高了资源利用率</a:t>
            </a:r>
            <a:endParaRPr lang="en-US" altLang="zh-CN" b="0" i="0" dirty="0">
              <a:solidFill>
                <a:srgbClr val="000000"/>
              </a:solidFill>
              <a:effectLst/>
              <a:latin typeface="-apple-system"/>
            </a:endParaRPr>
          </a:p>
          <a:p>
            <a:r>
              <a:rPr lang="zh-CN" altLang="en-US" dirty="0"/>
              <a:t>多个存储在主存中的程序，在管理程序的控制下交替运行，共享</a:t>
            </a:r>
            <a:r>
              <a:rPr lang="en-US" altLang="zh-CN" dirty="0"/>
              <a:t>CPU</a:t>
            </a:r>
            <a:r>
              <a:rPr lang="zh-CN" altLang="en-US" dirty="0"/>
              <a:t>和系统中的其他资源。</a:t>
            </a:r>
          </a:p>
        </p:txBody>
      </p:sp>
      <p:sp>
        <p:nvSpPr>
          <p:cNvPr id="2" name="灯片编号占位符 1">
            <a:extLst>
              <a:ext uri="{FF2B5EF4-FFF2-40B4-BE49-F238E27FC236}">
                <a16:creationId xmlns:a16="http://schemas.microsoft.com/office/drawing/2014/main" id="{1068B1CD-0A11-1D11-0295-F373C1FC4E6D}"/>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43</a:t>
            </a:fld>
            <a:endParaRPr lang="zh-CN" altLang="en-US"/>
          </a:p>
        </p:txBody>
      </p:sp>
      <p:pic>
        <p:nvPicPr>
          <p:cNvPr id="4" name="图片 3">
            <a:extLst>
              <a:ext uri="{FF2B5EF4-FFF2-40B4-BE49-F238E27FC236}">
                <a16:creationId xmlns:a16="http://schemas.microsoft.com/office/drawing/2014/main" id="{632BB42B-ACB0-36E2-BED7-3D8FB5415168}"/>
              </a:ext>
            </a:extLst>
          </p:cNvPr>
          <p:cNvPicPr>
            <a:picLocks noChangeAspect="1"/>
          </p:cNvPicPr>
          <p:nvPr/>
        </p:nvPicPr>
        <p:blipFill>
          <a:blip r:embed="rId2"/>
          <a:stretch>
            <a:fillRect/>
          </a:stretch>
        </p:blipFill>
        <p:spPr>
          <a:xfrm>
            <a:off x="4896036" y="2012144"/>
            <a:ext cx="4167218" cy="3271861"/>
          </a:xfrm>
          <a:prstGeom prst="rect">
            <a:avLst/>
          </a:prstGeom>
        </p:spPr>
      </p:pic>
    </p:spTree>
  </p:cSld>
  <p:clrMapOvr>
    <a:masterClrMapping/>
  </p:clrMapOvr>
  <p:transition spd="med">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E870EB8A-7A9D-7C5D-4965-3809F0E9BA36}"/>
              </a:ext>
            </a:extLst>
          </p:cNvPr>
          <p:cNvSpPr>
            <a:spLocks noGrp="1" noChangeArrowheads="1"/>
          </p:cNvSpPr>
          <p:nvPr>
            <p:ph type="title"/>
          </p:nvPr>
        </p:nvSpPr>
        <p:spPr>
          <a:xfrm>
            <a:off x="1042988" y="225425"/>
            <a:ext cx="7850187" cy="746125"/>
          </a:xfrm>
        </p:spPr>
        <p:txBody>
          <a:bodyPr/>
          <a:lstStyle/>
          <a:p>
            <a:r>
              <a:rPr lang="zh-CN" altLang="en-US"/>
              <a:t>多道程序运行实例 </a:t>
            </a:r>
          </a:p>
        </p:txBody>
      </p:sp>
      <p:sp>
        <p:nvSpPr>
          <p:cNvPr id="2" name="灯片编号占位符 1">
            <a:extLst>
              <a:ext uri="{FF2B5EF4-FFF2-40B4-BE49-F238E27FC236}">
                <a16:creationId xmlns:a16="http://schemas.microsoft.com/office/drawing/2014/main" id="{821FF594-7E18-EBE1-E3CE-D64DB3E95149}"/>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44</a:t>
            </a:fld>
            <a:endParaRPr lang="zh-CN" altLang="en-US"/>
          </a:p>
        </p:txBody>
      </p:sp>
      <p:sp>
        <p:nvSpPr>
          <p:cNvPr id="34818" name="Rectangle 5">
            <a:extLst>
              <a:ext uri="{FF2B5EF4-FFF2-40B4-BE49-F238E27FC236}">
                <a16:creationId xmlns:a16="http://schemas.microsoft.com/office/drawing/2014/main" id="{3B9BEBD1-D6A9-CFD1-F3DA-A6DF77E35B02}"/>
              </a:ext>
            </a:extLst>
          </p:cNvPr>
          <p:cNvSpPr>
            <a:spLocks noChangeArrowheads="1"/>
          </p:cNvSpPr>
          <p:nvPr/>
        </p:nvSpPr>
        <p:spPr bwMode="auto">
          <a:xfrm>
            <a:off x="3398379" y="4648163"/>
            <a:ext cx="4781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34819" name="Rectangle 6">
            <a:extLst>
              <a:ext uri="{FF2B5EF4-FFF2-40B4-BE49-F238E27FC236}">
                <a16:creationId xmlns:a16="http://schemas.microsoft.com/office/drawing/2014/main" id="{90FCFAB5-9DE6-B3C5-4984-29258254671C}"/>
              </a:ext>
            </a:extLst>
          </p:cNvPr>
          <p:cNvSpPr>
            <a:spLocks noChangeArrowheads="1"/>
          </p:cNvSpPr>
          <p:nvPr/>
        </p:nvSpPr>
        <p:spPr bwMode="auto">
          <a:xfrm>
            <a:off x="3398379" y="4695788"/>
            <a:ext cx="1006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运行处理</a:t>
            </a:r>
            <a:endParaRPr lang="zh-CN" altLang="en-US" sz="2400"/>
          </a:p>
        </p:txBody>
      </p:sp>
      <p:sp>
        <p:nvSpPr>
          <p:cNvPr id="34820" name="Rectangle 7">
            <a:extLst>
              <a:ext uri="{FF2B5EF4-FFF2-40B4-BE49-F238E27FC236}">
                <a16:creationId xmlns:a16="http://schemas.microsoft.com/office/drawing/2014/main" id="{D46F16DD-CDB9-1D74-986B-8B044F9C2F9C}"/>
              </a:ext>
            </a:extLst>
          </p:cNvPr>
          <p:cNvSpPr>
            <a:spLocks noChangeArrowheads="1"/>
          </p:cNvSpPr>
          <p:nvPr/>
        </p:nvSpPr>
        <p:spPr bwMode="auto">
          <a:xfrm>
            <a:off x="4427079" y="4771988"/>
            <a:ext cx="76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1200">
                <a:solidFill>
                  <a:srgbClr val="000000"/>
                </a:solidFill>
                <a:latin typeface="Times New Roman" panose="02020603050405020304" pitchFamily="18" charset="0"/>
              </a:rPr>
              <a:t>  </a:t>
            </a:r>
            <a:endParaRPr lang="zh-CN" altLang="en-US" sz="2400"/>
          </a:p>
        </p:txBody>
      </p:sp>
      <p:sp>
        <p:nvSpPr>
          <p:cNvPr id="34821" name="Rectangle 8">
            <a:extLst>
              <a:ext uri="{FF2B5EF4-FFF2-40B4-BE49-F238E27FC236}">
                <a16:creationId xmlns:a16="http://schemas.microsoft.com/office/drawing/2014/main" id="{41F068A4-7205-F6EA-71BB-DB12664C394E}"/>
              </a:ext>
            </a:extLst>
          </p:cNvPr>
          <p:cNvSpPr>
            <a:spLocks noChangeArrowheads="1"/>
          </p:cNvSpPr>
          <p:nvPr/>
        </p:nvSpPr>
        <p:spPr bwMode="auto">
          <a:xfrm>
            <a:off x="4776329" y="4695788"/>
            <a:ext cx="101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输出数据</a:t>
            </a:r>
            <a:endParaRPr lang="zh-CN" altLang="en-US" sz="2400"/>
          </a:p>
        </p:txBody>
      </p:sp>
      <p:sp>
        <p:nvSpPr>
          <p:cNvPr id="34822" name="Rectangle 9">
            <a:extLst>
              <a:ext uri="{FF2B5EF4-FFF2-40B4-BE49-F238E27FC236}">
                <a16:creationId xmlns:a16="http://schemas.microsoft.com/office/drawing/2014/main" id="{6D3E20D0-D764-6C45-8D8C-42DCE66CA226}"/>
              </a:ext>
            </a:extLst>
          </p:cNvPr>
          <p:cNvSpPr>
            <a:spLocks noChangeArrowheads="1"/>
          </p:cNvSpPr>
          <p:nvPr/>
        </p:nvSpPr>
        <p:spPr bwMode="auto">
          <a:xfrm>
            <a:off x="5531979" y="4771988"/>
            <a:ext cx="419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1200">
                <a:solidFill>
                  <a:srgbClr val="000000"/>
                </a:solidFill>
                <a:latin typeface="Times New Roman" panose="02020603050405020304" pitchFamily="18" charset="0"/>
              </a:rPr>
              <a:t>           </a:t>
            </a:r>
            <a:endParaRPr lang="zh-CN" altLang="en-US" sz="2400"/>
          </a:p>
        </p:txBody>
      </p:sp>
      <p:sp>
        <p:nvSpPr>
          <p:cNvPr id="34823" name="Rectangle 10">
            <a:extLst>
              <a:ext uri="{FF2B5EF4-FFF2-40B4-BE49-F238E27FC236}">
                <a16:creationId xmlns:a16="http://schemas.microsoft.com/office/drawing/2014/main" id="{AF5E5153-51BE-70F3-C74B-572BB8F163E8}"/>
              </a:ext>
            </a:extLst>
          </p:cNvPr>
          <p:cNvSpPr>
            <a:spLocks noChangeArrowheads="1"/>
          </p:cNvSpPr>
          <p:nvPr/>
        </p:nvSpPr>
        <p:spPr bwMode="auto">
          <a:xfrm>
            <a:off x="6055854" y="4695788"/>
            <a:ext cx="889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等待</a:t>
            </a:r>
            <a:r>
              <a:rPr lang="en-US" altLang="zh-CN" sz="2000">
                <a:solidFill>
                  <a:srgbClr val="000000"/>
                </a:solidFill>
                <a:latin typeface="宋体" panose="02010600030101010101" pitchFamily="2" charset="-122"/>
              </a:rPr>
              <a:t>CPU</a:t>
            </a:r>
            <a:endParaRPr lang="en-US" altLang="zh-CN" sz="2400"/>
          </a:p>
        </p:txBody>
      </p:sp>
      <p:sp>
        <p:nvSpPr>
          <p:cNvPr id="34824" name="Rectangle 11">
            <a:extLst>
              <a:ext uri="{FF2B5EF4-FFF2-40B4-BE49-F238E27FC236}">
                <a16:creationId xmlns:a16="http://schemas.microsoft.com/office/drawing/2014/main" id="{CFA4DF90-E77C-23F6-9740-299C96AA38EF}"/>
              </a:ext>
            </a:extLst>
          </p:cNvPr>
          <p:cNvSpPr>
            <a:spLocks noChangeArrowheads="1"/>
          </p:cNvSpPr>
          <p:nvPr/>
        </p:nvSpPr>
        <p:spPr bwMode="auto">
          <a:xfrm>
            <a:off x="6865479" y="4771988"/>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1200">
                <a:solidFill>
                  <a:srgbClr val="000000"/>
                </a:solidFill>
                <a:latin typeface="Times New Roman" panose="02020603050405020304" pitchFamily="18" charset="0"/>
              </a:rPr>
              <a:t>    </a:t>
            </a:r>
            <a:endParaRPr lang="zh-CN" altLang="en-US" sz="2400"/>
          </a:p>
        </p:txBody>
      </p:sp>
      <p:sp>
        <p:nvSpPr>
          <p:cNvPr id="34825" name="Rectangle 12">
            <a:extLst>
              <a:ext uri="{FF2B5EF4-FFF2-40B4-BE49-F238E27FC236}">
                <a16:creationId xmlns:a16="http://schemas.microsoft.com/office/drawing/2014/main" id="{F8D25452-F3F2-7428-B292-1D61266F1310}"/>
              </a:ext>
            </a:extLst>
          </p:cNvPr>
          <p:cNvSpPr>
            <a:spLocks noChangeArrowheads="1"/>
          </p:cNvSpPr>
          <p:nvPr/>
        </p:nvSpPr>
        <p:spPr bwMode="auto">
          <a:xfrm>
            <a:off x="7224254" y="4695788"/>
            <a:ext cx="101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运行处理</a:t>
            </a:r>
            <a:endParaRPr lang="zh-CN" altLang="en-US" sz="2400"/>
          </a:p>
        </p:txBody>
      </p:sp>
      <p:sp>
        <p:nvSpPr>
          <p:cNvPr id="34826" name="Rectangle 13">
            <a:extLst>
              <a:ext uri="{FF2B5EF4-FFF2-40B4-BE49-F238E27FC236}">
                <a16:creationId xmlns:a16="http://schemas.microsoft.com/office/drawing/2014/main" id="{DEF4A019-6A5F-7B73-841F-6856C7AFA929}"/>
              </a:ext>
            </a:extLst>
          </p:cNvPr>
          <p:cNvSpPr>
            <a:spLocks noChangeArrowheads="1"/>
          </p:cNvSpPr>
          <p:nvPr/>
        </p:nvSpPr>
        <p:spPr bwMode="auto">
          <a:xfrm>
            <a:off x="5779629" y="3181313"/>
            <a:ext cx="15430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34827" name="Rectangle 14">
            <a:extLst>
              <a:ext uri="{FF2B5EF4-FFF2-40B4-BE49-F238E27FC236}">
                <a16:creationId xmlns:a16="http://schemas.microsoft.com/office/drawing/2014/main" id="{14465BB4-E195-A02F-6F66-78EB30DE773C}"/>
              </a:ext>
            </a:extLst>
          </p:cNvPr>
          <p:cNvSpPr>
            <a:spLocks noChangeArrowheads="1"/>
          </p:cNvSpPr>
          <p:nvPr/>
        </p:nvSpPr>
        <p:spPr bwMode="auto">
          <a:xfrm>
            <a:off x="5779629" y="3228938"/>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输出</a:t>
            </a:r>
            <a:endParaRPr lang="zh-CN" altLang="en-US" sz="2400"/>
          </a:p>
        </p:txBody>
      </p:sp>
      <p:sp>
        <p:nvSpPr>
          <p:cNvPr id="34828" name="Rectangle 15">
            <a:extLst>
              <a:ext uri="{FF2B5EF4-FFF2-40B4-BE49-F238E27FC236}">
                <a16:creationId xmlns:a16="http://schemas.microsoft.com/office/drawing/2014/main" id="{05D02A07-64A3-D6F3-9865-11ADC62F707A}"/>
              </a:ext>
            </a:extLst>
          </p:cNvPr>
          <p:cNvSpPr>
            <a:spLocks noChangeArrowheads="1"/>
          </p:cNvSpPr>
          <p:nvPr/>
        </p:nvSpPr>
        <p:spPr bwMode="auto">
          <a:xfrm>
            <a:off x="6293979" y="3305138"/>
            <a:ext cx="228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1200">
                <a:solidFill>
                  <a:srgbClr val="000000"/>
                </a:solidFill>
                <a:latin typeface="Times New Roman" panose="02020603050405020304" pitchFamily="18" charset="0"/>
              </a:rPr>
              <a:t>      </a:t>
            </a:r>
            <a:endParaRPr lang="zh-CN" altLang="en-US" sz="2400"/>
          </a:p>
        </p:txBody>
      </p:sp>
      <p:sp>
        <p:nvSpPr>
          <p:cNvPr id="34829" name="Rectangle 16">
            <a:extLst>
              <a:ext uri="{FF2B5EF4-FFF2-40B4-BE49-F238E27FC236}">
                <a16:creationId xmlns:a16="http://schemas.microsoft.com/office/drawing/2014/main" id="{7F46D467-6811-4D95-77DC-0CC5ADAD735C}"/>
              </a:ext>
            </a:extLst>
          </p:cNvPr>
          <p:cNvSpPr>
            <a:spLocks noChangeArrowheads="1"/>
          </p:cNvSpPr>
          <p:nvPr/>
        </p:nvSpPr>
        <p:spPr bwMode="auto">
          <a:xfrm>
            <a:off x="6746417" y="3228938"/>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等待</a:t>
            </a:r>
            <a:endParaRPr lang="zh-CN" altLang="en-US" sz="2400"/>
          </a:p>
        </p:txBody>
      </p:sp>
      <p:sp>
        <p:nvSpPr>
          <p:cNvPr id="34830" name="Rectangle 17">
            <a:extLst>
              <a:ext uri="{FF2B5EF4-FFF2-40B4-BE49-F238E27FC236}">
                <a16:creationId xmlns:a16="http://schemas.microsoft.com/office/drawing/2014/main" id="{8FB1509C-8297-5A0E-FCE6-2813BA563FF7}"/>
              </a:ext>
            </a:extLst>
          </p:cNvPr>
          <p:cNvSpPr>
            <a:spLocks noChangeArrowheads="1"/>
          </p:cNvSpPr>
          <p:nvPr/>
        </p:nvSpPr>
        <p:spPr bwMode="auto">
          <a:xfrm>
            <a:off x="5779629" y="3552788"/>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结束</a:t>
            </a:r>
          </a:p>
        </p:txBody>
      </p:sp>
      <p:sp>
        <p:nvSpPr>
          <p:cNvPr id="34831" name="Rectangle 18">
            <a:extLst>
              <a:ext uri="{FF2B5EF4-FFF2-40B4-BE49-F238E27FC236}">
                <a16:creationId xmlns:a16="http://schemas.microsoft.com/office/drawing/2014/main" id="{DCBA40F3-F461-8B17-4FE1-4F16DF77993A}"/>
              </a:ext>
            </a:extLst>
          </p:cNvPr>
          <p:cNvSpPr>
            <a:spLocks noChangeArrowheads="1"/>
          </p:cNvSpPr>
          <p:nvPr/>
        </p:nvSpPr>
        <p:spPr bwMode="auto">
          <a:xfrm>
            <a:off x="6036804" y="3628988"/>
            <a:ext cx="228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1200">
                <a:solidFill>
                  <a:srgbClr val="000000"/>
                </a:solidFill>
                <a:latin typeface="Times New Roman" panose="02020603050405020304" pitchFamily="18" charset="0"/>
              </a:rPr>
              <a:t>      </a:t>
            </a:r>
            <a:endParaRPr lang="zh-CN" altLang="en-US" sz="2400"/>
          </a:p>
        </p:txBody>
      </p:sp>
      <p:sp>
        <p:nvSpPr>
          <p:cNvPr id="34832" name="Rectangle 19">
            <a:extLst>
              <a:ext uri="{FF2B5EF4-FFF2-40B4-BE49-F238E27FC236}">
                <a16:creationId xmlns:a16="http://schemas.microsoft.com/office/drawing/2014/main" id="{F489039F-2A32-3C97-C9B4-E160992CCB50}"/>
              </a:ext>
            </a:extLst>
          </p:cNvPr>
          <p:cNvSpPr>
            <a:spLocks noChangeArrowheads="1"/>
          </p:cNvSpPr>
          <p:nvPr/>
        </p:nvSpPr>
        <p:spPr bwMode="auto">
          <a:xfrm>
            <a:off x="6759117" y="3543263"/>
            <a:ext cx="495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en-US" altLang="zh-CN" sz="2000">
                <a:solidFill>
                  <a:srgbClr val="000000"/>
                </a:solidFill>
                <a:latin typeface="Times New Roman" panose="02020603050405020304" pitchFamily="18" charset="0"/>
              </a:rPr>
              <a:t>CPU</a:t>
            </a:r>
            <a:endParaRPr lang="en-US" altLang="zh-CN" sz="2400"/>
          </a:p>
        </p:txBody>
      </p:sp>
      <p:sp>
        <p:nvSpPr>
          <p:cNvPr id="34833" name="Line 20">
            <a:extLst>
              <a:ext uri="{FF2B5EF4-FFF2-40B4-BE49-F238E27FC236}">
                <a16:creationId xmlns:a16="http://schemas.microsoft.com/office/drawing/2014/main" id="{72B7CF27-7196-C76F-00DB-09B01B68EE51}"/>
              </a:ext>
            </a:extLst>
          </p:cNvPr>
          <p:cNvSpPr>
            <a:spLocks noChangeShapeType="1"/>
          </p:cNvSpPr>
          <p:nvPr/>
        </p:nvSpPr>
        <p:spPr bwMode="auto">
          <a:xfrm>
            <a:off x="2283954" y="1924013"/>
            <a:ext cx="1133475" cy="1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4" name="Rectangle 21">
            <a:extLst>
              <a:ext uri="{FF2B5EF4-FFF2-40B4-BE49-F238E27FC236}">
                <a16:creationId xmlns:a16="http://schemas.microsoft.com/office/drawing/2014/main" id="{9F79979E-BEDD-C3AF-FAC1-60B1F2B7B9FB}"/>
              </a:ext>
            </a:extLst>
          </p:cNvPr>
          <p:cNvSpPr>
            <a:spLocks noChangeArrowheads="1"/>
          </p:cNvSpPr>
          <p:nvPr/>
        </p:nvSpPr>
        <p:spPr bwMode="auto">
          <a:xfrm>
            <a:off x="1007604" y="1781138"/>
            <a:ext cx="150495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34835" name="Rectangle 22">
            <a:extLst>
              <a:ext uri="{FF2B5EF4-FFF2-40B4-BE49-F238E27FC236}">
                <a16:creationId xmlns:a16="http://schemas.microsoft.com/office/drawing/2014/main" id="{E6EB3450-682C-E791-BEC7-1018DE4B9AAD}"/>
              </a:ext>
            </a:extLst>
          </p:cNvPr>
          <p:cNvSpPr>
            <a:spLocks noChangeArrowheads="1"/>
          </p:cNvSpPr>
          <p:nvPr/>
        </p:nvSpPr>
        <p:spPr bwMode="auto">
          <a:xfrm>
            <a:off x="1102854" y="1828763"/>
            <a:ext cx="4191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en-US" altLang="zh-CN" sz="2200">
                <a:solidFill>
                  <a:srgbClr val="000000"/>
                </a:solidFill>
                <a:latin typeface="宋体" panose="02010600030101010101" pitchFamily="2" charset="-122"/>
              </a:rPr>
              <a:t>CPU</a:t>
            </a:r>
            <a:endParaRPr lang="en-US" altLang="zh-CN" sz="2400"/>
          </a:p>
        </p:txBody>
      </p:sp>
      <p:sp>
        <p:nvSpPr>
          <p:cNvPr id="34836" name="Rectangle 23">
            <a:extLst>
              <a:ext uri="{FF2B5EF4-FFF2-40B4-BE49-F238E27FC236}">
                <a16:creationId xmlns:a16="http://schemas.microsoft.com/office/drawing/2014/main" id="{4CCC6ABE-061F-19F2-0088-0F2062CECDB4}"/>
              </a:ext>
            </a:extLst>
          </p:cNvPr>
          <p:cNvSpPr>
            <a:spLocks noChangeArrowheads="1"/>
          </p:cNvSpPr>
          <p:nvPr/>
        </p:nvSpPr>
        <p:spPr bwMode="auto">
          <a:xfrm>
            <a:off x="1102854" y="2181188"/>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endParaRPr lang="zh-CN" altLang="en-US" sz="2400"/>
          </a:p>
        </p:txBody>
      </p:sp>
      <p:sp>
        <p:nvSpPr>
          <p:cNvPr id="34837" name="Rectangle 24">
            <a:extLst>
              <a:ext uri="{FF2B5EF4-FFF2-40B4-BE49-F238E27FC236}">
                <a16:creationId xmlns:a16="http://schemas.microsoft.com/office/drawing/2014/main" id="{CE88748C-6160-0D0A-6F93-CA0F3F463040}"/>
              </a:ext>
            </a:extLst>
          </p:cNvPr>
          <p:cNvSpPr>
            <a:spLocks noChangeArrowheads="1"/>
          </p:cNvSpPr>
          <p:nvPr/>
        </p:nvSpPr>
        <p:spPr bwMode="auto">
          <a:xfrm>
            <a:off x="1102854" y="2571713"/>
            <a:ext cx="110331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200">
                <a:solidFill>
                  <a:srgbClr val="000000"/>
                </a:solidFill>
                <a:latin typeface="宋体" panose="02010600030101010101" pitchFamily="2" charset="-122"/>
              </a:rPr>
              <a:t>输入设备</a:t>
            </a:r>
            <a:endParaRPr lang="zh-CN" altLang="en-US" sz="2400"/>
          </a:p>
        </p:txBody>
      </p:sp>
      <p:sp>
        <p:nvSpPr>
          <p:cNvPr id="34838" name="Rectangle 25">
            <a:extLst>
              <a:ext uri="{FF2B5EF4-FFF2-40B4-BE49-F238E27FC236}">
                <a16:creationId xmlns:a16="http://schemas.microsoft.com/office/drawing/2014/main" id="{6191C6C1-1C52-CD2E-3811-8705DAEBE2AE}"/>
              </a:ext>
            </a:extLst>
          </p:cNvPr>
          <p:cNvSpPr>
            <a:spLocks noChangeArrowheads="1"/>
          </p:cNvSpPr>
          <p:nvPr/>
        </p:nvSpPr>
        <p:spPr bwMode="auto">
          <a:xfrm>
            <a:off x="1102854" y="2914613"/>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endParaRPr lang="zh-CN" altLang="en-US" sz="2400"/>
          </a:p>
        </p:txBody>
      </p:sp>
      <p:sp>
        <p:nvSpPr>
          <p:cNvPr id="34839" name="Rectangle 26">
            <a:extLst>
              <a:ext uri="{FF2B5EF4-FFF2-40B4-BE49-F238E27FC236}">
                <a16:creationId xmlns:a16="http://schemas.microsoft.com/office/drawing/2014/main" id="{9A0EEF30-F302-29F2-BBF2-8B425B221DC3}"/>
              </a:ext>
            </a:extLst>
          </p:cNvPr>
          <p:cNvSpPr>
            <a:spLocks noChangeArrowheads="1"/>
          </p:cNvSpPr>
          <p:nvPr/>
        </p:nvSpPr>
        <p:spPr bwMode="auto">
          <a:xfrm>
            <a:off x="1102854" y="3257513"/>
            <a:ext cx="110331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200">
                <a:solidFill>
                  <a:srgbClr val="000000"/>
                </a:solidFill>
                <a:latin typeface="宋体" panose="02010600030101010101" pitchFamily="2" charset="-122"/>
              </a:rPr>
              <a:t>输出设备</a:t>
            </a:r>
            <a:endParaRPr lang="zh-CN" altLang="en-US" sz="2400"/>
          </a:p>
        </p:txBody>
      </p:sp>
      <p:sp>
        <p:nvSpPr>
          <p:cNvPr id="34840" name="Rectangle 27">
            <a:extLst>
              <a:ext uri="{FF2B5EF4-FFF2-40B4-BE49-F238E27FC236}">
                <a16:creationId xmlns:a16="http://schemas.microsoft.com/office/drawing/2014/main" id="{6B4FED0F-1E8F-AC79-9C99-4DDF502FB89D}"/>
              </a:ext>
            </a:extLst>
          </p:cNvPr>
          <p:cNvSpPr>
            <a:spLocks noChangeArrowheads="1"/>
          </p:cNvSpPr>
          <p:nvPr/>
        </p:nvSpPr>
        <p:spPr bwMode="auto">
          <a:xfrm>
            <a:off x="1102854" y="3600413"/>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endParaRPr lang="zh-CN" altLang="en-US" sz="2400"/>
          </a:p>
        </p:txBody>
      </p:sp>
      <p:sp>
        <p:nvSpPr>
          <p:cNvPr id="34841" name="Rectangle 28">
            <a:extLst>
              <a:ext uri="{FF2B5EF4-FFF2-40B4-BE49-F238E27FC236}">
                <a16:creationId xmlns:a16="http://schemas.microsoft.com/office/drawing/2014/main" id="{AF8FDC23-D6AC-6D8A-0821-03FD0E146D4B}"/>
              </a:ext>
            </a:extLst>
          </p:cNvPr>
          <p:cNvSpPr>
            <a:spLocks noChangeArrowheads="1"/>
          </p:cNvSpPr>
          <p:nvPr/>
        </p:nvSpPr>
        <p:spPr bwMode="auto">
          <a:xfrm>
            <a:off x="1102854" y="3943313"/>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endParaRPr lang="zh-CN" altLang="en-US" sz="2400"/>
          </a:p>
        </p:txBody>
      </p:sp>
      <p:sp>
        <p:nvSpPr>
          <p:cNvPr id="34842" name="Rectangle 29">
            <a:extLst>
              <a:ext uri="{FF2B5EF4-FFF2-40B4-BE49-F238E27FC236}">
                <a16:creationId xmlns:a16="http://schemas.microsoft.com/office/drawing/2014/main" id="{EF367AA8-9ED3-758A-0276-5FE98DA86C90}"/>
              </a:ext>
            </a:extLst>
          </p:cNvPr>
          <p:cNvSpPr>
            <a:spLocks noChangeArrowheads="1"/>
          </p:cNvSpPr>
          <p:nvPr/>
        </p:nvSpPr>
        <p:spPr bwMode="auto">
          <a:xfrm>
            <a:off x="1102854" y="4286213"/>
            <a:ext cx="69373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200">
                <a:solidFill>
                  <a:srgbClr val="000000"/>
                </a:solidFill>
                <a:latin typeface="宋体" panose="02010600030101010101" pitchFamily="2" charset="-122"/>
              </a:rPr>
              <a:t>程序</a:t>
            </a:r>
            <a:r>
              <a:rPr lang="en-US" altLang="zh-CN" sz="2200">
                <a:solidFill>
                  <a:srgbClr val="000000"/>
                </a:solidFill>
                <a:latin typeface="宋体" panose="02010600030101010101" pitchFamily="2" charset="-122"/>
              </a:rPr>
              <a:t>A</a:t>
            </a:r>
            <a:endParaRPr lang="en-US" altLang="zh-CN" sz="2400"/>
          </a:p>
        </p:txBody>
      </p:sp>
      <p:sp>
        <p:nvSpPr>
          <p:cNvPr id="34843" name="Rectangle 30">
            <a:extLst>
              <a:ext uri="{FF2B5EF4-FFF2-40B4-BE49-F238E27FC236}">
                <a16:creationId xmlns:a16="http://schemas.microsoft.com/office/drawing/2014/main" id="{A9A7C61C-FD93-8B1F-C429-FDBEEA0A5622}"/>
              </a:ext>
            </a:extLst>
          </p:cNvPr>
          <p:cNvSpPr>
            <a:spLocks noChangeArrowheads="1"/>
          </p:cNvSpPr>
          <p:nvPr/>
        </p:nvSpPr>
        <p:spPr bwMode="auto">
          <a:xfrm>
            <a:off x="1102854" y="4629113"/>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endParaRPr lang="zh-CN" altLang="en-US" sz="2400"/>
          </a:p>
        </p:txBody>
      </p:sp>
      <p:sp>
        <p:nvSpPr>
          <p:cNvPr id="34844" name="Rectangle 31">
            <a:extLst>
              <a:ext uri="{FF2B5EF4-FFF2-40B4-BE49-F238E27FC236}">
                <a16:creationId xmlns:a16="http://schemas.microsoft.com/office/drawing/2014/main" id="{883E6A3C-6429-8425-F9EC-A273F96690F2}"/>
              </a:ext>
            </a:extLst>
          </p:cNvPr>
          <p:cNvSpPr>
            <a:spLocks noChangeArrowheads="1"/>
          </p:cNvSpPr>
          <p:nvPr/>
        </p:nvSpPr>
        <p:spPr bwMode="auto">
          <a:xfrm>
            <a:off x="1102854" y="4972013"/>
            <a:ext cx="693738"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200">
                <a:solidFill>
                  <a:srgbClr val="000000"/>
                </a:solidFill>
                <a:latin typeface="宋体" panose="02010600030101010101" pitchFamily="2" charset="-122"/>
              </a:rPr>
              <a:t>程序</a:t>
            </a:r>
            <a:r>
              <a:rPr lang="en-US" altLang="zh-CN" sz="2200">
                <a:solidFill>
                  <a:srgbClr val="000000"/>
                </a:solidFill>
                <a:latin typeface="宋体" panose="02010600030101010101" pitchFamily="2" charset="-122"/>
              </a:rPr>
              <a:t>B</a:t>
            </a:r>
            <a:endParaRPr lang="en-US" altLang="zh-CN" sz="2400"/>
          </a:p>
        </p:txBody>
      </p:sp>
      <p:sp>
        <p:nvSpPr>
          <p:cNvPr id="34845" name="Rectangle 32">
            <a:extLst>
              <a:ext uri="{FF2B5EF4-FFF2-40B4-BE49-F238E27FC236}">
                <a16:creationId xmlns:a16="http://schemas.microsoft.com/office/drawing/2014/main" id="{E164F18D-4156-D4FE-18D2-D87FDFB1D92F}"/>
              </a:ext>
            </a:extLst>
          </p:cNvPr>
          <p:cNvSpPr>
            <a:spLocks noChangeArrowheads="1"/>
          </p:cNvSpPr>
          <p:nvPr/>
        </p:nvSpPr>
        <p:spPr bwMode="auto">
          <a:xfrm>
            <a:off x="1466850" y="5394325"/>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endParaRPr lang="zh-CN" altLang="en-US" sz="2400"/>
          </a:p>
        </p:txBody>
      </p:sp>
      <p:sp>
        <p:nvSpPr>
          <p:cNvPr id="34846" name="Line 33">
            <a:extLst>
              <a:ext uri="{FF2B5EF4-FFF2-40B4-BE49-F238E27FC236}">
                <a16:creationId xmlns:a16="http://schemas.microsoft.com/office/drawing/2014/main" id="{41AD0D7C-3CAA-2C51-E5B6-48D69306E4FE}"/>
              </a:ext>
            </a:extLst>
          </p:cNvPr>
          <p:cNvSpPr>
            <a:spLocks noChangeShapeType="1"/>
          </p:cNvSpPr>
          <p:nvPr/>
        </p:nvSpPr>
        <p:spPr bwMode="auto">
          <a:xfrm>
            <a:off x="5160504" y="1924013"/>
            <a:ext cx="1781175"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7" name="Rectangle 34">
            <a:extLst>
              <a:ext uri="{FF2B5EF4-FFF2-40B4-BE49-F238E27FC236}">
                <a16:creationId xmlns:a16="http://schemas.microsoft.com/office/drawing/2014/main" id="{97D80812-3A4F-25BA-DCBA-B6EA08017EE8}"/>
              </a:ext>
            </a:extLst>
          </p:cNvPr>
          <p:cNvSpPr>
            <a:spLocks noChangeArrowheads="1"/>
          </p:cNvSpPr>
          <p:nvPr/>
        </p:nvSpPr>
        <p:spPr bwMode="auto">
          <a:xfrm>
            <a:off x="2522079" y="1562063"/>
            <a:ext cx="55435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34848" name="Rectangle 35">
            <a:extLst>
              <a:ext uri="{FF2B5EF4-FFF2-40B4-BE49-F238E27FC236}">
                <a16:creationId xmlns:a16="http://schemas.microsoft.com/office/drawing/2014/main" id="{73777857-7995-A374-B4E2-3BCDF1F4C23F}"/>
              </a:ext>
            </a:extLst>
          </p:cNvPr>
          <p:cNvSpPr>
            <a:spLocks noChangeArrowheads="1"/>
          </p:cNvSpPr>
          <p:nvPr/>
        </p:nvSpPr>
        <p:spPr bwMode="auto">
          <a:xfrm>
            <a:off x="2522079" y="1520788"/>
            <a:ext cx="4933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程序</a:t>
            </a:r>
            <a:r>
              <a:rPr lang="en-US" altLang="zh-CN" sz="2000">
                <a:solidFill>
                  <a:srgbClr val="000000"/>
                </a:solidFill>
                <a:latin typeface="宋体" panose="02010600030101010101" pitchFamily="2" charset="-122"/>
              </a:rPr>
              <a:t>A   </a:t>
            </a:r>
            <a:r>
              <a:rPr lang="zh-CN" altLang="en-US" sz="2000">
                <a:solidFill>
                  <a:srgbClr val="000000"/>
                </a:solidFill>
                <a:latin typeface="宋体" panose="02010600030101010101" pitchFamily="2" charset="-122"/>
              </a:rPr>
              <a:t>程序</a:t>
            </a:r>
            <a:r>
              <a:rPr lang="en-US" altLang="zh-CN" sz="2000">
                <a:solidFill>
                  <a:srgbClr val="000000"/>
                </a:solidFill>
                <a:latin typeface="宋体" panose="02010600030101010101" pitchFamily="2" charset="-122"/>
              </a:rPr>
              <a:t>B         </a:t>
            </a:r>
            <a:r>
              <a:rPr lang="zh-CN" altLang="en-US" sz="2000">
                <a:solidFill>
                  <a:srgbClr val="000000"/>
                </a:solidFill>
                <a:latin typeface="宋体" panose="02010600030101010101" pitchFamily="2" charset="-122"/>
              </a:rPr>
              <a:t>程序</a:t>
            </a:r>
            <a:r>
              <a:rPr lang="en-US" altLang="zh-CN" sz="2000">
                <a:solidFill>
                  <a:srgbClr val="000000"/>
                </a:solidFill>
                <a:latin typeface="宋体" panose="02010600030101010101" pitchFamily="2" charset="-122"/>
              </a:rPr>
              <a:t>A       </a:t>
            </a:r>
            <a:r>
              <a:rPr lang="zh-CN" altLang="en-US" sz="2000">
                <a:solidFill>
                  <a:srgbClr val="000000"/>
                </a:solidFill>
                <a:latin typeface="宋体" panose="02010600030101010101" pitchFamily="2" charset="-122"/>
              </a:rPr>
              <a:t>程序</a:t>
            </a:r>
            <a:r>
              <a:rPr lang="en-US" altLang="zh-CN" sz="2000">
                <a:solidFill>
                  <a:srgbClr val="000000"/>
                </a:solidFill>
                <a:latin typeface="宋体" panose="02010600030101010101" pitchFamily="2" charset="-122"/>
              </a:rPr>
              <a:t>B</a:t>
            </a:r>
            <a:endParaRPr lang="en-US" altLang="zh-CN" sz="2400"/>
          </a:p>
        </p:txBody>
      </p:sp>
      <p:grpSp>
        <p:nvGrpSpPr>
          <p:cNvPr id="34849" name="Group 44">
            <a:extLst>
              <a:ext uri="{FF2B5EF4-FFF2-40B4-BE49-F238E27FC236}">
                <a16:creationId xmlns:a16="http://schemas.microsoft.com/office/drawing/2014/main" id="{4BA94061-E623-4BFE-4FB0-21B773D63F67}"/>
              </a:ext>
            </a:extLst>
          </p:cNvPr>
          <p:cNvGrpSpPr>
            <a:grpSpLocks/>
          </p:cNvGrpSpPr>
          <p:nvPr/>
        </p:nvGrpSpPr>
        <p:grpSpPr bwMode="auto">
          <a:xfrm>
            <a:off x="3379329" y="1914488"/>
            <a:ext cx="38100" cy="571500"/>
            <a:chOff x="2359" y="1592"/>
            <a:chExt cx="24" cy="360"/>
          </a:xfrm>
        </p:grpSpPr>
        <p:sp>
          <p:nvSpPr>
            <p:cNvPr id="34850" name="Freeform 36">
              <a:extLst>
                <a:ext uri="{FF2B5EF4-FFF2-40B4-BE49-F238E27FC236}">
                  <a16:creationId xmlns:a16="http://schemas.microsoft.com/office/drawing/2014/main" id="{9F427C56-905D-43D1-321C-F258DE9F5019}"/>
                </a:ext>
              </a:extLst>
            </p:cNvPr>
            <p:cNvSpPr>
              <a:spLocks noChangeArrowheads="1"/>
            </p:cNvSpPr>
            <p:nvPr/>
          </p:nvSpPr>
          <p:spPr bwMode="auto">
            <a:xfrm>
              <a:off x="2359" y="1592"/>
              <a:ext cx="24" cy="24"/>
            </a:xfrm>
            <a:custGeom>
              <a:avLst/>
              <a:gdLst>
                <a:gd name="T0" fmla="*/ 24 w 24"/>
                <a:gd name="T1" fmla="*/ 18 h 24"/>
                <a:gd name="T2" fmla="*/ 24 w 24"/>
                <a:gd name="T3" fmla="*/ 12 h 24"/>
                <a:gd name="T4" fmla="*/ 18 w 24"/>
                <a:gd name="T5" fmla="*/ 6 h 24"/>
                <a:gd name="T6" fmla="*/ 12 w 24"/>
                <a:gd name="T7" fmla="*/ 0 h 24"/>
                <a:gd name="T8" fmla="*/ 6 w 24"/>
                <a:gd name="T9" fmla="*/ 6 h 24"/>
                <a:gd name="T10" fmla="*/ 0 w 24"/>
                <a:gd name="T11" fmla="*/ 12 h 24"/>
                <a:gd name="T12" fmla="*/ 6 w 24"/>
                <a:gd name="T13" fmla="*/ 18 h 24"/>
                <a:gd name="T14" fmla="*/ 12 w 24"/>
                <a:gd name="T15" fmla="*/ 24 h 24"/>
                <a:gd name="T16" fmla="*/ 18 w 24"/>
                <a:gd name="T17" fmla="*/ 18 h 24"/>
                <a:gd name="T18" fmla="*/ 24 w 24"/>
                <a:gd name="T19"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8"/>
                  </a:moveTo>
                  <a:lnTo>
                    <a:pt x="24" y="12"/>
                  </a:lnTo>
                  <a:lnTo>
                    <a:pt x="18" y="6"/>
                  </a:lnTo>
                  <a:lnTo>
                    <a:pt x="12" y="0"/>
                  </a:lnTo>
                  <a:lnTo>
                    <a:pt x="6" y="6"/>
                  </a:lnTo>
                  <a:lnTo>
                    <a:pt x="0" y="12"/>
                  </a:lnTo>
                  <a:lnTo>
                    <a:pt x="6" y="18"/>
                  </a:lnTo>
                  <a:lnTo>
                    <a:pt x="12" y="24"/>
                  </a:lnTo>
                  <a:lnTo>
                    <a:pt x="18" y="18"/>
                  </a:ln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1" name="Freeform 37">
              <a:extLst>
                <a:ext uri="{FF2B5EF4-FFF2-40B4-BE49-F238E27FC236}">
                  <a16:creationId xmlns:a16="http://schemas.microsoft.com/office/drawing/2014/main" id="{04A53B44-6A9E-B001-4635-DAB734054357}"/>
                </a:ext>
              </a:extLst>
            </p:cNvPr>
            <p:cNvSpPr>
              <a:spLocks noChangeArrowheads="1"/>
            </p:cNvSpPr>
            <p:nvPr/>
          </p:nvSpPr>
          <p:spPr bwMode="auto">
            <a:xfrm>
              <a:off x="2359" y="164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2" name="Freeform 38">
              <a:extLst>
                <a:ext uri="{FF2B5EF4-FFF2-40B4-BE49-F238E27FC236}">
                  <a16:creationId xmlns:a16="http://schemas.microsoft.com/office/drawing/2014/main" id="{0B53EB3C-1750-C68A-C225-09A7371E506E}"/>
                </a:ext>
              </a:extLst>
            </p:cNvPr>
            <p:cNvSpPr>
              <a:spLocks noChangeArrowheads="1"/>
            </p:cNvSpPr>
            <p:nvPr/>
          </p:nvSpPr>
          <p:spPr bwMode="auto">
            <a:xfrm>
              <a:off x="2359" y="1688"/>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3" name="Freeform 39">
              <a:extLst>
                <a:ext uri="{FF2B5EF4-FFF2-40B4-BE49-F238E27FC236}">
                  <a16:creationId xmlns:a16="http://schemas.microsoft.com/office/drawing/2014/main" id="{15E3689C-A8AC-871F-16E4-404F91721001}"/>
                </a:ext>
              </a:extLst>
            </p:cNvPr>
            <p:cNvSpPr>
              <a:spLocks noChangeArrowheads="1"/>
            </p:cNvSpPr>
            <p:nvPr/>
          </p:nvSpPr>
          <p:spPr bwMode="auto">
            <a:xfrm>
              <a:off x="2359" y="1736"/>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4" name="Freeform 40">
              <a:extLst>
                <a:ext uri="{FF2B5EF4-FFF2-40B4-BE49-F238E27FC236}">
                  <a16:creationId xmlns:a16="http://schemas.microsoft.com/office/drawing/2014/main" id="{412C695E-2C1B-F24C-1C7E-EB8EAA9F5FE7}"/>
                </a:ext>
              </a:extLst>
            </p:cNvPr>
            <p:cNvSpPr>
              <a:spLocks noChangeArrowheads="1"/>
            </p:cNvSpPr>
            <p:nvPr/>
          </p:nvSpPr>
          <p:spPr bwMode="auto">
            <a:xfrm>
              <a:off x="2359" y="1784"/>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5" name="Freeform 41">
              <a:extLst>
                <a:ext uri="{FF2B5EF4-FFF2-40B4-BE49-F238E27FC236}">
                  <a16:creationId xmlns:a16="http://schemas.microsoft.com/office/drawing/2014/main" id="{B8281B94-D0DD-11A9-BD4F-74A292006E00}"/>
                </a:ext>
              </a:extLst>
            </p:cNvPr>
            <p:cNvSpPr>
              <a:spLocks noChangeArrowheads="1"/>
            </p:cNvSpPr>
            <p:nvPr/>
          </p:nvSpPr>
          <p:spPr bwMode="auto">
            <a:xfrm>
              <a:off x="2359" y="1832"/>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6" name="Freeform 42">
              <a:extLst>
                <a:ext uri="{FF2B5EF4-FFF2-40B4-BE49-F238E27FC236}">
                  <a16:creationId xmlns:a16="http://schemas.microsoft.com/office/drawing/2014/main" id="{204C1156-1F89-F824-6114-FEA8E225B48D}"/>
                </a:ext>
              </a:extLst>
            </p:cNvPr>
            <p:cNvSpPr>
              <a:spLocks noChangeArrowheads="1"/>
            </p:cNvSpPr>
            <p:nvPr/>
          </p:nvSpPr>
          <p:spPr bwMode="auto">
            <a:xfrm>
              <a:off x="2359" y="188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7" name="Freeform 43">
              <a:extLst>
                <a:ext uri="{FF2B5EF4-FFF2-40B4-BE49-F238E27FC236}">
                  <a16:creationId xmlns:a16="http://schemas.microsoft.com/office/drawing/2014/main" id="{0DD59F1E-F7BC-7AE2-F69A-972735A31DC8}"/>
                </a:ext>
              </a:extLst>
            </p:cNvPr>
            <p:cNvSpPr>
              <a:spLocks noChangeArrowheads="1"/>
            </p:cNvSpPr>
            <p:nvPr/>
          </p:nvSpPr>
          <p:spPr bwMode="auto">
            <a:xfrm>
              <a:off x="2359" y="1928"/>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858" name="Rectangle 45">
            <a:extLst>
              <a:ext uri="{FF2B5EF4-FFF2-40B4-BE49-F238E27FC236}">
                <a16:creationId xmlns:a16="http://schemas.microsoft.com/office/drawing/2014/main" id="{2EA77A26-1461-5EDC-06C4-7B8A2B1A3566}"/>
              </a:ext>
            </a:extLst>
          </p:cNvPr>
          <p:cNvSpPr>
            <a:spLocks noChangeArrowheads="1"/>
          </p:cNvSpPr>
          <p:nvPr/>
        </p:nvSpPr>
        <p:spPr bwMode="auto">
          <a:xfrm>
            <a:off x="2798304" y="2162138"/>
            <a:ext cx="6858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34859" name="Rectangle 46">
            <a:extLst>
              <a:ext uri="{FF2B5EF4-FFF2-40B4-BE49-F238E27FC236}">
                <a16:creationId xmlns:a16="http://schemas.microsoft.com/office/drawing/2014/main" id="{CAB70777-588E-1126-8D73-F14D45117074}"/>
              </a:ext>
            </a:extLst>
          </p:cNvPr>
          <p:cNvSpPr>
            <a:spLocks noChangeArrowheads="1"/>
          </p:cNvSpPr>
          <p:nvPr/>
        </p:nvSpPr>
        <p:spPr bwMode="auto">
          <a:xfrm>
            <a:off x="2798304" y="2209763"/>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请求</a:t>
            </a:r>
            <a:endParaRPr lang="zh-CN" altLang="en-US" sz="2400"/>
          </a:p>
        </p:txBody>
      </p:sp>
      <p:sp>
        <p:nvSpPr>
          <p:cNvPr id="34860" name="Rectangle 47">
            <a:extLst>
              <a:ext uri="{FF2B5EF4-FFF2-40B4-BE49-F238E27FC236}">
                <a16:creationId xmlns:a16="http://schemas.microsoft.com/office/drawing/2014/main" id="{DAE363EF-4B5A-892F-2679-EF84B0C72047}"/>
              </a:ext>
            </a:extLst>
          </p:cNvPr>
          <p:cNvSpPr>
            <a:spLocks noChangeArrowheads="1"/>
          </p:cNvSpPr>
          <p:nvPr/>
        </p:nvSpPr>
        <p:spPr bwMode="auto">
          <a:xfrm>
            <a:off x="2798304" y="2533613"/>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输入</a:t>
            </a:r>
            <a:endParaRPr lang="zh-CN" altLang="en-US" sz="2400"/>
          </a:p>
        </p:txBody>
      </p:sp>
      <p:sp>
        <p:nvSpPr>
          <p:cNvPr id="34861" name="Line 48">
            <a:extLst>
              <a:ext uri="{FF2B5EF4-FFF2-40B4-BE49-F238E27FC236}">
                <a16:creationId xmlns:a16="http://schemas.microsoft.com/office/drawing/2014/main" id="{85FE1B73-3162-1F60-87FC-5A7A19244FC4}"/>
              </a:ext>
            </a:extLst>
          </p:cNvPr>
          <p:cNvSpPr>
            <a:spLocks noChangeShapeType="1"/>
          </p:cNvSpPr>
          <p:nvPr/>
        </p:nvSpPr>
        <p:spPr bwMode="auto">
          <a:xfrm>
            <a:off x="3398379" y="2543138"/>
            <a:ext cx="1762125"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4862" name="Group 66">
            <a:extLst>
              <a:ext uri="{FF2B5EF4-FFF2-40B4-BE49-F238E27FC236}">
                <a16:creationId xmlns:a16="http://schemas.microsoft.com/office/drawing/2014/main" id="{84A473FB-AE68-BF8E-FC78-92F3C6D54AF0}"/>
              </a:ext>
            </a:extLst>
          </p:cNvPr>
          <p:cNvGrpSpPr>
            <a:grpSpLocks/>
          </p:cNvGrpSpPr>
          <p:nvPr/>
        </p:nvGrpSpPr>
        <p:grpSpPr bwMode="auto">
          <a:xfrm>
            <a:off x="4484229" y="1914488"/>
            <a:ext cx="38100" cy="1257300"/>
            <a:chOff x="3055" y="1592"/>
            <a:chExt cx="24" cy="792"/>
          </a:xfrm>
        </p:grpSpPr>
        <p:sp>
          <p:nvSpPr>
            <p:cNvPr id="34863" name="Freeform 49">
              <a:extLst>
                <a:ext uri="{FF2B5EF4-FFF2-40B4-BE49-F238E27FC236}">
                  <a16:creationId xmlns:a16="http://schemas.microsoft.com/office/drawing/2014/main" id="{F4DCFFD4-B8B1-F5C9-5100-3702E9784102}"/>
                </a:ext>
              </a:extLst>
            </p:cNvPr>
            <p:cNvSpPr>
              <a:spLocks noChangeArrowheads="1"/>
            </p:cNvSpPr>
            <p:nvPr/>
          </p:nvSpPr>
          <p:spPr bwMode="auto">
            <a:xfrm>
              <a:off x="3055" y="1592"/>
              <a:ext cx="24" cy="24"/>
            </a:xfrm>
            <a:custGeom>
              <a:avLst/>
              <a:gdLst>
                <a:gd name="T0" fmla="*/ 24 w 24"/>
                <a:gd name="T1" fmla="*/ 18 h 24"/>
                <a:gd name="T2" fmla="*/ 24 w 24"/>
                <a:gd name="T3" fmla="*/ 12 h 24"/>
                <a:gd name="T4" fmla="*/ 18 w 24"/>
                <a:gd name="T5" fmla="*/ 6 h 24"/>
                <a:gd name="T6" fmla="*/ 12 w 24"/>
                <a:gd name="T7" fmla="*/ 0 h 24"/>
                <a:gd name="T8" fmla="*/ 6 w 24"/>
                <a:gd name="T9" fmla="*/ 6 h 24"/>
                <a:gd name="T10" fmla="*/ 0 w 24"/>
                <a:gd name="T11" fmla="*/ 12 h 24"/>
                <a:gd name="T12" fmla="*/ 6 w 24"/>
                <a:gd name="T13" fmla="*/ 18 h 24"/>
                <a:gd name="T14" fmla="*/ 12 w 24"/>
                <a:gd name="T15" fmla="*/ 24 h 24"/>
                <a:gd name="T16" fmla="*/ 18 w 24"/>
                <a:gd name="T17" fmla="*/ 18 h 24"/>
                <a:gd name="T18" fmla="*/ 24 w 24"/>
                <a:gd name="T19"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8"/>
                  </a:moveTo>
                  <a:lnTo>
                    <a:pt x="24" y="12"/>
                  </a:lnTo>
                  <a:lnTo>
                    <a:pt x="18" y="6"/>
                  </a:lnTo>
                  <a:lnTo>
                    <a:pt x="12" y="0"/>
                  </a:lnTo>
                  <a:lnTo>
                    <a:pt x="6" y="6"/>
                  </a:lnTo>
                  <a:lnTo>
                    <a:pt x="0" y="12"/>
                  </a:lnTo>
                  <a:lnTo>
                    <a:pt x="6" y="18"/>
                  </a:lnTo>
                  <a:lnTo>
                    <a:pt x="12" y="24"/>
                  </a:lnTo>
                  <a:lnTo>
                    <a:pt x="18" y="18"/>
                  </a:ln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4" name="Freeform 50">
              <a:extLst>
                <a:ext uri="{FF2B5EF4-FFF2-40B4-BE49-F238E27FC236}">
                  <a16:creationId xmlns:a16="http://schemas.microsoft.com/office/drawing/2014/main" id="{38724CAC-2D29-FE11-2B91-0C4A58942B0C}"/>
                </a:ext>
              </a:extLst>
            </p:cNvPr>
            <p:cNvSpPr>
              <a:spLocks noChangeArrowheads="1"/>
            </p:cNvSpPr>
            <p:nvPr/>
          </p:nvSpPr>
          <p:spPr bwMode="auto">
            <a:xfrm>
              <a:off x="3055" y="164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5" name="Freeform 51">
              <a:extLst>
                <a:ext uri="{FF2B5EF4-FFF2-40B4-BE49-F238E27FC236}">
                  <a16:creationId xmlns:a16="http://schemas.microsoft.com/office/drawing/2014/main" id="{7A0FD601-68D6-03E8-ED07-9AE1EDF63FDD}"/>
                </a:ext>
              </a:extLst>
            </p:cNvPr>
            <p:cNvSpPr>
              <a:spLocks noChangeArrowheads="1"/>
            </p:cNvSpPr>
            <p:nvPr/>
          </p:nvSpPr>
          <p:spPr bwMode="auto">
            <a:xfrm>
              <a:off x="3055" y="1688"/>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6" name="Freeform 52">
              <a:extLst>
                <a:ext uri="{FF2B5EF4-FFF2-40B4-BE49-F238E27FC236}">
                  <a16:creationId xmlns:a16="http://schemas.microsoft.com/office/drawing/2014/main" id="{262676FB-1CD5-E09E-69AB-5740E06E28CE}"/>
                </a:ext>
              </a:extLst>
            </p:cNvPr>
            <p:cNvSpPr>
              <a:spLocks noChangeArrowheads="1"/>
            </p:cNvSpPr>
            <p:nvPr/>
          </p:nvSpPr>
          <p:spPr bwMode="auto">
            <a:xfrm>
              <a:off x="3055" y="1736"/>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7" name="Freeform 53">
              <a:extLst>
                <a:ext uri="{FF2B5EF4-FFF2-40B4-BE49-F238E27FC236}">
                  <a16:creationId xmlns:a16="http://schemas.microsoft.com/office/drawing/2014/main" id="{150232AD-FE7A-0D0C-2A35-A7D5D7AF1725}"/>
                </a:ext>
              </a:extLst>
            </p:cNvPr>
            <p:cNvSpPr>
              <a:spLocks noChangeArrowheads="1"/>
            </p:cNvSpPr>
            <p:nvPr/>
          </p:nvSpPr>
          <p:spPr bwMode="auto">
            <a:xfrm>
              <a:off x="3055" y="1784"/>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8" name="Freeform 54">
              <a:extLst>
                <a:ext uri="{FF2B5EF4-FFF2-40B4-BE49-F238E27FC236}">
                  <a16:creationId xmlns:a16="http://schemas.microsoft.com/office/drawing/2014/main" id="{A38E953D-C3E4-1591-B7C0-E598E98076BC}"/>
                </a:ext>
              </a:extLst>
            </p:cNvPr>
            <p:cNvSpPr>
              <a:spLocks noChangeArrowheads="1"/>
            </p:cNvSpPr>
            <p:nvPr/>
          </p:nvSpPr>
          <p:spPr bwMode="auto">
            <a:xfrm>
              <a:off x="3055" y="1832"/>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9" name="Freeform 55">
              <a:extLst>
                <a:ext uri="{FF2B5EF4-FFF2-40B4-BE49-F238E27FC236}">
                  <a16:creationId xmlns:a16="http://schemas.microsoft.com/office/drawing/2014/main" id="{4E677351-5B27-FAB0-1907-8938A59E0A46}"/>
                </a:ext>
              </a:extLst>
            </p:cNvPr>
            <p:cNvSpPr>
              <a:spLocks noChangeArrowheads="1"/>
            </p:cNvSpPr>
            <p:nvPr/>
          </p:nvSpPr>
          <p:spPr bwMode="auto">
            <a:xfrm>
              <a:off x="3055" y="188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0" name="Freeform 56">
              <a:extLst>
                <a:ext uri="{FF2B5EF4-FFF2-40B4-BE49-F238E27FC236}">
                  <a16:creationId xmlns:a16="http://schemas.microsoft.com/office/drawing/2014/main" id="{E41F5BBD-B9A4-9A8F-F2B3-AD5C54DDD2FE}"/>
                </a:ext>
              </a:extLst>
            </p:cNvPr>
            <p:cNvSpPr>
              <a:spLocks noChangeArrowheads="1"/>
            </p:cNvSpPr>
            <p:nvPr/>
          </p:nvSpPr>
          <p:spPr bwMode="auto">
            <a:xfrm>
              <a:off x="3055" y="1928"/>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1" name="Freeform 57">
              <a:extLst>
                <a:ext uri="{FF2B5EF4-FFF2-40B4-BE49-F238E27FC236}">
                  <a16:creationId xmlns:a16="http://schemas.microsoft.com/office/drawing/2014/main" id="{84B929BA-EA46-317A-8276-FF85481E871A}"/>
                </a:ext>
              </a:extLst>
            </p:cNvPr>
            <p:cNvSpPr>
              <a:spLocks noChangeArrowheads="1"/>
            </p:cNvSpPr>
            <p:nvPr/>
          </p:nvSpPr>
          <p:spPr bwMode="auto">
            <a:xfrm>
              <a:off x="3055" y="1976"/>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2" name="Freeform 58">
              <a:extLst>
                <a:ext uri="{FF2B5EF4-FFF2-40B4-BE49-F238E27FC236}">
                  <a16:creationId xmlns:a16="http://schemas.microsoft.com/office/drawing/2014/main" id="{2B55E4F1-63D7-2890-7CBD-9FCC8B88BC23}"/>
                </a:ext>
              </a:extLst>
            </p:cNvPr>
            <p:cNvSpPr>
              <a:spLocks noChangeArrowheads="1"/>
            </p:cNvSpPr>
            <p:nvPr/>
          </p:nvSpPr>
          <p:spPr bwMode="auto">
            <a:xfrm>
              <a:off x="3055" y="2024"/>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3" name="Freeform 59">
              <a:extLst>
                <a:ext uri="{FF2B5EF4-FFF2-40B4-BE49-F238E27FC236}">
                  <a16:creationId xmlns:a16="http://schemas.microsoft.com/office/drawing/2014/main" id="{3176A8D1-E4D0-57EE-4948-0F0F8584CBC2}"/>
                </a:ext>
              </a:extLst>
            </p:cNvPr>
            <p:cNvSpPr>
              <a:spLocks noChangeArrowheads="1"/>
            </p:cNvSpPr>
            <p:nvPr/>
          </p:nvSpPr>
          <p:spPr bwMode="auto">
            <a:xfrm>
              <a:off x="3055" y="2072"/>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4" name="Freeform 60">
              <a:extLst>
                <a:ext uri="{FF2B5EF4-FFF2-40B4-BE49-F238E27FC236}">
                  <a16:creationId xmlns:a16="http://schemas.microsoft.com/office/drawing/2014/main" id="{FC5581F8-8DEE-C1CA-8945-3C5F5F6A4EC7}"/>
                </a:ext>
              </a:extLst>
            </p:cNvPr>
            <p:cNvSpPr>
              <a:spLocks noChangeArrowheads="1"/>
            </p:cNvSpPr>
            <p:nvPr/>
          </p:nvSpPr>
          <p:spPr bwMode="auto">
            <a:xfrm>
              <a:off x="3055" y="212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5" name="Freeform 61">
              <a:extLst>
                <a:ext uri="{FF2B5EF4-FFF2-40B4-BE49-F238E27FC236}">
                  <a16:creationId xmlns:a16="http://schemas.microsoft.com/office/drawing/2014/main" id="{53C78685-317D-21F9-1084-D1251E170683}"/>
                </a:ext>
              </a:extLst>
            </p:cNvPr>
            <p:cNvSpPr>
              <a:spLocks noChangeArrowheads="1"/>
            </p:cNvSpPr>
            <p:nvPr/>
          </p:nvSpPr>
          <p:spPr bwMode="auto">
            <a:xfrm>
              <a:off x="3055" y="2168"/>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6" name="Freeform 62">
              <a:extLst>
                <a:ext uri="{FF2B5EF4-FFF2-40B4-BE49-F238E27FC236}">
                  <a16:creationId xmlns:a16="http://schemas.microsoft.com/office/drawing/2014/main" id="{A8F919FC-71C4-C259-6D4A-D4731DD2017F}"/>
                </a:ext>
              </a:extLst>
            </p:cNvPr>
            <p:cNvSpPr>
              <a:spLocks noChangeArrowheads="1"/>
            </p:cNvSpPr>
            <p:nvPr/>
          </p:nvSpPr>
          <p:spPr bwMode="auto">
            <a:xfrm>
              <a:off x="3055" y="2216"/>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7" name="Freeform 63">
              <a:extLst>
                <a:ext uri="{FF2B5EF4-FFF2-40B4-BE49-F238E27FC236}">
                  <a16:creationId xmlns:a16="http://schemas.microsoft.com/office/drawing/2014/main" id="{95E394ED-C1F4-923A-2943-00D7804BEEDC}"/>
                </a:ext>
              </a:extLst>
            </p:cNvPr>
            <p:cNvSpPr>
              <a:spLocks noChangeArrowheads="1"/>
            </p:cNvSpPr>
            <p:nvPr/>
          </p:nvSpPr>
          <p:spPr bwMode="auto">
            <a:xfrm>
              <a:off x="3055" y="2264"/>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8" name="Freeform 64">
              <a:extLst>
                <a:ext uri="{FF2B5EF4-FFF2-40B4-BE49-F238E27FC236}">
                  <a16:creationId xmlns:a16="http://schemas.microsoft.com/office/drawing/2014/main" id="{1BFE5692-F02D-526C-9A8A-A5680E438FFB}"/>
                </a:ext>
              </a:extLst>
            </p:cNvPr>
            <p:cNvSpPr>
              <a:spLocks noChangeArrowheads="1"/>
            </p:cNvSpPr>
            <p:nvPr/>
          </p:nvSpPr>
          <p:spPr bwMode="auto">
            <a:xfrm>
              <a:off x="3055" y="2312"/>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9" name="Freeform 65">
              <a:extLst>
                <a:ext uri="{FF2B5EF4-FFF2-40B4-BE49-F238E27FC236}">
                  <a16:creationId xmlns:a16="http://schemas.microsoft.com/office/drawing/2014/main" id="{722D69ED-1A09-FEAF-5C25-400FE8E77D23}"/>
                </a:ext>
              </a:extLst>
            </p:cNvPr>
            <p:cNvSpPr>
              <a:spLocks noChangeArrowheads="1"/>
            </p:cNvSpPr>
            <p:nvPr/>
          </p:nvSpPr>
          <p:spPr bwMode="auto">
            <a:xfrm>
              <a:off x="3055" y="236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880" name="Line 67">
            <a:extLst>
              <a:ext uri="{FF2B5EF4-FFF2-40B4-BE49-F238E27FC236}">
                <a16:creationId xmlns:a16="http://schemas.microsoft.com/office/drawing/2014/main" id="{65C3D621-1082-B04B-356B-491594A289A6}"/>
              </a:ext>
            </a:extLst>
          </p:cNvPr>
          <p:cNvSpPr>
            <a:spLocks noChangeShapeType="1"/>
          </p:cNvSpPr>
          <p:nvPr/>
        </p:nvSpPr>
        <p:spPr bwMode="auto">
          <a:xfrm>
            <a:off x="4503279" y="3162263"/>
            <a:ext cx="1762125"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4881" name="Group 77">
            <a:extLst>
              <a:ext uri="{FF2B5EF4-FFF2-40B4-BE49-F238E27FC236}">
                <a16:creationId xmlns:a16="http://schemas.microsoft.com/office/drawing/2014/main" id="{FD38D882-6A72-8F53-4E85-0AF81CC6BA3C}"/>
              </a:ext>
            </a:extLst>
          </p:cNvPr>
          <p:cNvGrpSpPr>
            <a:grpSpLocks/>
          </p:cNvGrpSpPr>
          <p:nvPr/>
        </p:nvGrpSpPr>
        <p:grpSpPr bwMode="auto">
          <a:xfrm>
            <a:off x="5141454" y="1914488"/>
            <a:ext cx="47625" cy="647700"/>
            <a:chOff x="3469" y="1592"/>
            <a:chExt cx="30" cy="408"/>
          </a:xfrm>
        </p:grpSpPr>
        <p:sp>
          <p:nvSpPr>
            <p:cNvPr id="34882" name="Freeform 68">
              <a:extLst>
                <a:ext uri="{FF2B5EF4-FFF2-40B4-BE49-F238E27FC236}">
                  <a16:creationId xmlns:a16="http://schemas.microsoft.com/office/drawing/2014/main" id="{CDA0C6AA-CB36-3FF6-F1FE-6C051BA31915}"/>
                </a:ext>
              </a:extLst>
            </p:cNvPr>
            <p:cNvSpPr>
              <a:spLocks noChangeArrowheads="1"/>
            </p:cNvSpPr>
            <p:nvPr/>
          </p:nvSpPr>
          <p:spPr bwMode="auto">
            <a:xfrm>
              <a:off x="3469" y="1592"/>
              <a:ext cx="24" cy="24"/>
            </a:xfrm>
            <a:custGeom>
              <a:avLst/>
              <a:gdLst>
                <a:gd name="T0" fmla="*/ 24 w 24"/>
                <a:gd name="T1" fmla="*/ 12 h 24"/>
                <a:gd name="T2" fmla="*/ 18 w 24"/>
                <a:gd name="T3" fmla="*/ 6 h 24"/>
                <a:gd name="T4" fmla="*/ 12 w 24"/>
                <a:gd name="T5" fmla="*/ 0 h 24"/>
                <a:gd name="T6" fmla="*/ 6 w 24"/>
                <a:gd name="T7" fmla="*/ 6 h 24"/>
                <a:gd name="T8" fmla="*/ 0 w 24"/>
                <a:gd name="T9" fmla="*/ 12 h 24"/>
                <a:gd name="T10" fmla="*/ 0 w 24"/>
                <a:gd name="T11" fmla="*/ 18 h 24"/>
                <a:gd name="T12" fmla="*/ 6 w 24"/>
                <a:gd name="T13" fmla="*/ 18 h 24"/>
                <a:gd name="T14" fmla="*/ 12 w 24"/>
                <a:gd name="T15" fmla="*/ 24 h 24"/>
                <a:gd name="T16" fmla="*/ 18 w 24"/>
                <a:gd name="T17" fmla="*/ 18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2"/>
                  </a:moveTo>
                  <a:lnTo>
                    <a:pt x="18" y="6"/>
                  </a:lnTo>
                  <a:lnTo>
                    <a:pt x="12" y="0"/>
                  </a:lnTo>
                  <a:lnTo>
                    <a:pt x="6" y="6"/>
                  </a:lnTo>
                  <a:lnTo>
                    <a:pt x="0" y="12"/>
                  </a:lnTo>
                  <a:lnTo>
                    <a:pt x="0" y="18"/>
                  </a:lnTo>
                  <a:lnTo>
                    <a:pt x="6" y="18"/>
                  </a:lnTo>
                  <a:lnTo>
                    <a:pt x="12" y="24"/>
                  </a:lnTo>
                  <a:lnTo>
                    <a:pt x="18"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3" name="Freeform 69">
              <a:extLst>
                <a:ext uri="{FF2B5EF4-FFF2-40B4-BE49-F238E27FC236}">
                  <a16:creationId xmlns:a16="http://schemas.microsoft.com/office/drawing/2014/main" id="{4DBB08C3-5B86-A6DC-2992-EC734451FB85}"/>
                </a:ext>
              </a:extLst>
            </p:cNvPr>
            <p:cNvSpPr>
              <a:spLocks noChangeArrowheads="1"/>
            </p:cNvSpPr>
            <p:nvPr/>
          </p:nvSpPr>
          <p:spPr bwMode="auto">
            <a:xfrm>
              <a:off x="3469" y="1640"/>
              <a:ext cx="24" cy="24"/>
            </a:xfrm>
            <a:custGeom>
              <a:avLst/>
              <a:gdLst>
                <a:gd name="T0" fmla="*/ 24 w 24"/>
                <a:gd name="T1" fmla="*/ 6 h 24"/>
                <a:gd name="T2" fmla="*/ 24 w 24"/>
                <a:gd name="T3" fmla="*/ 0 h 24"/>
                <a:gd name="T4" fmla="*/ 18 w 24"/>
                <a:gd name="T5" fmla="*/ 0 h 24"/>
                <a:gd name="T6" fmla="*/ 12 w 24"/>
                <a:gd name="T7" fmla="*/ 0 h 24"/>
                <a:gd name="T8" fmla="*/ 6 w 24"/>
                <a:gd name="T9" fmla="*/ 0 h 24"/>
                <a:gd name="T10" fmla="*/ 0 w 24"/>
                <a:gd name="T11" fmla="*/ 6 h 24"/>
                <a:gd name="T12" fmla="*/ 0 w 24"/>
                <a:gd name="T13" fmla="*/ 12 h 24"/>
                <a:gd name="T14" fmla="*/ 0 w 24"/>
                <a:gd name="T15" fmla="*/ 18 h 24"/>
                <a:gd name="T16" fmla="*/ 6 w 24"/>
                <a:gd name="T17" fmla="*/ 24 h 24"/>
                <a:gd name="T18" fmla="*/ 12 w 24"/>
                <a:gd name="T19" fmla="*/ 24 h 24"/>
                <a:gd name="T20" fmla="*/ 18 w 24"/>
                <a:gd name="T21" fmla="*/ 24 h 24"/>
                <a:gd name="T22" fmla="*/ 24 w 24"/>
                <a:gd name="T23" fmla="*/ 24 h 24"/>
                <a:gd name="T24" fmla="*/ 24 w 24"/>
                <a:gd name="T25" fmla="*/ 18 h 24"/>
                <a:gd name="T26" fmla="*/ 24 w 24"/>
                <a:gd name="T27" fmla="*/ 12 h 24"/>
                <a:gd name="T28" fmla="*/ 24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24" y="6"/>
                  </a:moveTo>
                  <a:lnTo>
                    <a:pt x="24" y="0"/>
                  </a:lnTo>
                  <a:lnTo>
                    <a:pt x="18" y="0"/>
                  </a:lnTo>
                  <a:lnTo>
                    <a:pt x="12" y="0"/>
                  </a:lnTo>
                  <a:lnTo>
                    <a:pt x="6" y="0"/>
                  </a:lnTo>
                  <a:lnTo>
                    <a:pt x="0" y="6"/>
                  </a:lnTo>
                  <a:lnTo>
                    <a:pt x="0" y="12"/>
                  </a:lnTo>
                  <a:lnTo>
                    <a:pt x="0" y="18"/>
                  </a:lnTo>
                  <a:lnTo>
                    <a:pt x="6" y="24"/>
                  </a:lnTo>
                  <a:lnTo>
                    <a:pt x="12" y="24"/>
                  </a:lnTo>
                  <a:lnTo>
                    <a:pt x="18" y="24"/>
                  </a:lnTo>
                  <a:lnTo>
                    <a:pt x="24" y="24"/>
                  </a:lnTo>
                  <a:lnTo>
                    <a:pt x="24" y="18"/>
                  </a:lnTo>
                  <a:lnTo>
                    <a:pt x="24" y="12"/>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4" name="Freeform 70">
              <a:extLst>
                <a:ext uri="{FF2B5EF4-FFF2-40B4-BE49-F238E27FC236}">
                  <a16:creationId xmlns:a16="http://schemas.microsoft.com/office/drawing/2014/main" id="{BDD1394F-EB97-4670-B5ED-B601EC630F8F}"/>
                </a:ext>
              </a:extLst>
            </p:cNvPr>
            <p:cNvSpPr>
              <a:spLocks noChangeArrowheads="1"/>
            </p:cNvSpPr>
            <p:nvPr/>
          </p:nvSpPr>
          <p:spPr bwMode="auto">
            <a:xfrm>
              <a:off x="3469" y="1688"/>
              <a:ext cx="24" cy="24"/>
            </a:xfrm>
            <a:custGeom>
              <a:avLst/>
              <a:gdLst>
                <a:gd name="T0" fmla="*/ 24 w 24"/>
                <a:gd name="T1" fmla="*/ 6 h 24"/>
                <a:gd name="T2" fmla="*/ 24 w 24"/>
                <a:gd name="T3" fmla="*/ 0 h 24"/>
                <a:gd name="T4" fmla="*/ 18 w 24"/>
                <a:gd name="T5" fmla="*/ 0 h 24"/>
                <a:gd name="T6" fmla="*/ 12 w 24"/>
                <a:gd name="T7" fmla="*/ 0 h 24"/>
                <a:gd name="T8" fmla="*/ 6 w 24"/>
                <a:gd name="T9" fmla="*/ 0 h 24"/>
                <a:gd name="T10" fmla="*/ 0 w 24"/>
                <a:gd name="T11" fmla="*/ 6 h 24"/>
                <a:gd name="T12" fmla="*/ 0 w 24"/>
                <a:gd name="T13" fmla="*/ 12 h 24"/>
                <a:gd name="T14" fmla="*/ 0 w 24"/>
                <a:gd name="T15" fmla="*/ 18 h 24"/>
                <a:gd name="T16" fmla="*/ 6 w 24"/>
                <a:gd name="T17" fmla="*/ 24 h 24"/>
                <a:gd name="T18" fmla="*/ 12 w 24"/>
                <a:gd name="T19" fmla="*/ 24 h 24"/>
                <a:gd name="T20" fmla="*/ 18 w 24"/>
                <a:gd name="T21" fmla="*/ 24 h 24"/>
                <a:gd name="T22" fmla="*/ 24 w 24"/>
                <a:gd name="T23" fmla="*/ 24 h 24"/>
                <a:gd name="T24" fmla="*/ 24 w 24"/>
                <a:gd name="T25" fmla="*/ 18 h 24"/>
                <a:gd name="T26" fmla="*/ 24 w 24"/>
                <a:gd name="T27" fmla="*/ 12 h 24"/>
                <a:gd name="T28" fmla="*/ 24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24" y="6"/>
                  </a:moveTo>
                  <a:lnTo>
                    <a:pt x="24" y="0"/>
                  </a:lnTo>
                  <a:lnTo>
                    <a:pt x="18" y="0"/>
                  </a:lnTo>
                  <a:lnTo>
                    <a:pt x="12" y="0"/>
                  </a:lnTo>
                  <a:lnTo>
                    <a:pt x="6" y="0"/>
                  </a:lnTo>
                  <a:lnTo>
                    <a:pt x="0" y="6"/>
                  </a:lnTo>
                  <a:lnTo>
                    <a:pt x="0" y="12"/>
                  </a:lnTo>
                  <a:lnTo>
                    <a:pt x="0" y="18"/>
                  </a:lnTo>
                  <a:lnTo>
                    <a:pt x="6" y="24"/>
                  </a:lnTo>
                  <a:lnTo>
                    <a:pt x="12" y="24"/>
                  </a:lnTo>
                  <a:lnTo>
                    <a:pt x="18" y="24"/>
                  </a:lnTo>
                  <a:lnTo>
                    <a:pt x="24" y="24"/>
                  </a:lnTo>
                  <a:lnTo>
                    <a:pt x="24" y="18"/>
                  </a:lnTo>
                  <a:lnTo>
                    <a:pt x="24" y="12"/>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5" name="Freeform 71">
              <a:extLst>
                <a:ext uri="{FF2B5EF4-FFF2-40B4-BE49-F238E27FC236}">
                  <a16:creationId xmlns:a16="http://schemas.microsoft.com/office/drawing/2014/main" id="{DA4FB677-1DEF-16C4-0393-713D45B38C30}"/>
                </a:ext>
              </a:extLst>
            </p:cNvPr>
            <p:cNvSpPr>
              <a:spLocks noChangeArrowheads="1"/>
            </p:cNvSpPr>
            <p:nvPr/>
          </p:nvSpPr>
          <p:spPr bwMode="auto">
            <a:xfrm>
              <a:off x="3469" y="1736"/>
              <a:ext cx="24" cy="24"/>
            </a:xfrm>
            <a:custGeom>
              <a:avLst/>
              <a:gdLst>
                <a:gd name="T0" fmla="*/ 24 w 24"/>
                <a:gd name="T1" fmla="*/ 6 h 24"/>
                <a:gd name="T2" fmla="*/ 24 w 24"/>
                <a:gd name="T3" fmla="*/ 0 h 24"/>
                <a:gd name="T4" fmla="*/ 18 w 24"/>
                <a:gd name="T5" fmla="*/ 0 h 24"/>
                <a:gd name="T6" fmla="*/ 12 w 24"/>
                <a:gd name="T7" fmla="*/ 0 h 24"/>
                <a:gd name="T8" fmla="*/ 6 w 24"/>
                <a:gd name="T9" fmla="*/ 0 h 24"/>
                <a:gd name="T10" fmla="*/ 0 w 24"/>
                <a:gd name="T11" fmla="*/ 6 h 24"/>
                <a:gd name="T12" fmla="*/ 0 w 24"/>
                <a:gd name="T13" fmla="*/ 12 h 24"/>
                <a:gd name="T14" fmla="*/ 0 w 24"/>
                <a:gd name="T15" fmla="*/ 18 h 24"/>
                <a:gd name="T16" fmla="*/ 6 w 24"/>
                <a:gd name="T17" fmla="*/ 24 h 24"/>
                <a:gd name="T18" fmla="*/ 12 w 24"/>
                <a:gd name="T19" fmla="*/ 24 h 24"/>
                <a:gd name="T20" fmla="*/ 18 w 24"/>
                <a:gd name="T21" fmla="*/ 24 h 24"/>
                <a:gd name="T22" fmla="*/ 24 w 24"/>
                <a:gd name="T23" fmla="*/ 24 h 24"/>
                <a:gd name="T24" fmla="*/ 24 w 24"/>
                <a:gd name="T25" fmla="*/ 18 h 24"/>
                <a:gd name="T26" fmla="*/ 24 w 24"/>
                <a:gd name="T27" fmla="*/ 12 h 24"/>
                <a:gd name="T28" fmla="*/ 24 w 24"/>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24" y="6"/>
                  </a:moveTo>
                  <a:lnTo>
                    <a:pt x="24" y="0"/>
                  </a:lnTo>
                  <a:lnTo>
                    <a:pt x="18" y="0"/>
                  </a:lnTo>
                  <a:lnTo>
                    <a:pt x="12" y="0"/>
                  </a:lnTo>
                  <a:lnTo>
                    <a:pt x="6" y="0"/>
                  </a:lnTo>
                  <a:lnTo>
                    <a:pt x="0" y="6"/>
                  </a:lnTo>
                  <a:lnTo>
                    <a:pt x="0" y="12"/>
                  </a:lnTo>
                  <a:lnTo>
                    <a:pt x="0" y="18"/>
                  </a:lnTo>
                  <a:lnTo>
                    <a:pt x="6" y="24"/>
                  </a:lnTo>
                  <a:lnTo>
                    <a:pt x="12" y="24"/>
                  </a:lnTo>
                  <a:lnTo>
                    <a:pt x="18" y="24"/>
                  </a:lnTo>
                  <a:lnTo>
                    <a:pt x="24" y="24"/>
                  </a:lnTo>
                  <a:lnTo>
                    <a:pt x="24" y="18"/>
                  </a:lnTo>
                  <a:lnTo>
                    <a:pt x="24" y="12"/>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6" name="Freeform 72">
              <a:extLst>
                <a:ext uri="{FF2B5EF4-FFF2-40B4-BE49-F238E27FC236}">
                  <a16:creationId xmlns:a16="http://schemas.microsoft.com/office/drawing/2014/main" id="{4B25E245-D076-06A4-9307-D0A4CFB7AF67}"/>
                </a:ext>
              </a:extLst>
            </p:cNvPr>
            <p:cNvSpPr>
              <a:spLocks noChangeArrowheads="1"/>
            </p:cNvSpPr>
            <p:nvPr/>
          </p:nvSpPr>
          <p:spPr bwMode="auto">
            <a:xfrm>
              <a:off x="3469" y="1784"/>
              <a:ext cx="30" cy="24"/>
            </a:xfrm>
            <a:custGeom>
              <a:avLst/>
              <a:gdLst>
                <a:gd name="T0" fmla="*/ 24 w 30"/>
                <a:gd name="T1" fmla="*/ 6 h 24"/>
                <a:gd name="T2" fmla="*/ 24 w 30"/>
                <a:gd name="T3" fmla="*/ 0 h 24"/>
                <a:gd name="T4" fmla="*/ 18 w 30"/>
                <a:gd name="T5" fmla="*/ 0 h 24"/>
                <a:gd name="T6" fmla="*/ 12 w 30"/>
                <a:gd name="T7" fmla="*/ 0 h 24"/>
                <a:gd name="T8" fmla="*/ 6 w 30"/>
                <a:gd name="T9" fmla="*/ 0 h 24"/>
                <a:gd name="T10" fmla="*/ 0 w 30"/>
                <a:gd name="T11" fmla="*/ 6 h 24"/>
                <a:gd name="T12" fmla="*/ 0 w 30"/>
                <a:gd name="T13" fmla="*/ 12 h 24"/>
                <a:gd name="T14" fmla="*/ 6 w 30"/>
                <a:gd name="T15" fmla="*/ 18 h 24"/>
                <a:gd name="T16" fmla="*/ 6 w 30"/>
                <a:gd name="T17" fmla="*/ 24 h 24"/>
                <a:gd name="T18" fmla="*/ 12 w 30"/>
                <a:gd name="T19" fmla="*/ 24 h 24"/>
                <a:gd name="T20" fmla="*/ 18 w 30"/>
                <a:gd name="T21" fmla="*/ 24 h 24"/>
                <a:gd name="T22" fmla="*/ 24 w 30"/>
                <a:gd name="T23" fmla="*/ 24 h 24"/>
                <a:gd name="T24" fmla="*/ 30 w 30"/>
                <a:gd name="T25" fmla="*/ 18 h 24"/>
                <a:gd name="T26" fmla="*/ 30 w 30"/>
                <a:gd name="T27" fmla="*/ 12 h 24"/>
                <a:gd name="T28" fmla="*/ 24 w 30"/>
                <a:gd name="T2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24">
                  <a:moveTo>
                    <a:pt x="24" y="6"/>
                  </a:moveTo>
                  <a:lnTo>
                    <a:pt x="24" y="0"/>
                  </a:lnTo>
                  <a:lnTo>
                    <a:pt x="18" y="0"/>
                  </a:lnTo>
                  <a:lnTo>
                    <a:pt x="12" y="0"/>
                  </a:lnTo>
                  <a:lnTo>
                    <a:pt x="6" y="0"/>
                  </a:lnTo>
                  <a:lnTo>
                    <a:pt x="0" y="6"/>
                  </a:lnTo>
                  <a:lnTo>
                    <a:pt x="0" y="12"/>
                  </a:lnTo>
                  <a:lnTo>
                    <a:pt x="6" y="18"/>
                  </a:lnTo>
                  <a:lnTo>
                    <a:pt x="6" y="24"/>
                  </a:lnTo>
                  <a:lnTo>
                    <a:pt x="12" y="24"/>
                  </a:lnTo>
                  <a:lnTo>
                    <a:pt x="18" y="24"/>
                  </a:lnTo>
                  <a:lnTo>
                    <a:pt x="24" y="24"/>
                  </a:lnTo>
                  <a:lnTo>
                    <a:pt x="30" y="18"/>
                  </a:lnTo>
                  <a:lnTo>
                    <a:pt x="30" y="12"/>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7" name="Freeform 73">
              <a:extLst>
                <a:ext uri="{FF2B5EF4-FFF2-40B4-BE49-F238E27FC236}">
                  <a16:creationId xmlns:a16="http://schemas.microsoft.com/office/drawing/2014/main" id="{7980E4E4-EED0-9F9C-988F-99E660CBE201}"/>
                </a:ext>
              </a:extLst>
            </p:cNvPr>
            <p:cNvSpPr>
              <a:spLocks noChangeArrowheads="1"/>
            </p:cNvSpPr>
            <p:nvPr/>
          </p:nvSpPr>
          <p:spPr bwMode="auto">
            <a:xfrm>
              <a:off x="3475" y="1832"/>
              <a:ext cx="24" cy="24"/>
            </a:xfrm>
            <a:custGeom>
              <a:avLst/>
              <a:gdLst>
                <a:gd name="T0" fmla="*/ 24 w 24"/>
                <a:gd name="T1" fmla="*/ 6 h 24"/>
                <a:gd name="T2" fmla="*/ 18 w 24"/>
                <a:gd name="T3" fmla="*/ 0 h 24"/>
                <a:gd name="T4" fmla="*/ 12 w 24"/>
                <a:gd name="T5" fmla="*/ 0 h 24"/>
                <a:gd name="T6" fmla="*/ 6 w 24"/>
                <a:gd name="T7" fmla="*/ 0 h 24"/>
                <a:gd name="T8" fmla="*/ 0 w 24"/>
                <a:gd name="T9" fmla="*/ 0 h 24"/>
                <a:gd name="T10" fmla="*/ 0 w 24"/>
                <a:gd name="T11" fmla="*/ 6 h 24"/>
                <a:gd name="T12" fmla="*/ 0 w 24"/>
                <a:gd name="T13" fmla="*/ 12 h 24"/>
                <a:gd name="T14" fmla="*/ 0 w 24"/>
                <a:gd name="T15" fmla="*/ 18 h 24"/>
                <a:gd name="T16" fmla="*/ 6 w 24"/>
                <a:gd name="T17" fmla="*/ 24 h 24"/>
                <a:gd name="T18" fmla="*/ 12 w 24"/>
                <a:gd name="T19" fmla="*/ 24 h 24"/>
                <a:gd name="T20" fmla="*/ 18 w 24"/>
                <a:gd name="T21" fmla="*/ 18 h 24"/>
                <a:gd name="T22" fmla="*/ 24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6"/>
                  </a:moveTo>
                  <a:lnTo>
                    <a:pt x="18" y="0"/>
                  </a:lnTo>
                  <a:lnTo>
                    <a:pt x="12" y="0"/>
                  </a:lnTo>
                  <a:lnTo>
                    <a:pt x="6" y="0"/>
                  </a:lnTo>
                  <a:lnTo>
                    <a:pt x="0" y="0"/>
                  </a:lnTo>
                  <a:lnTo>
                    <a:pt x="0" y="6"/>
                  </a:lnTo>
                  <a:lnTo>
                    <a:pt x="0" y="12"/>
                  </a:lnTo>
                  <a:lnTo>
                    <a:pt x="0" y="18"/>
                  </a:lnTo>
                  <a:lnTo>
                    <a:pt x="6" y="24"/>
                  </a:lnTo>
                  <a:lnTo>
                    <a:pt x="12" y="24"/>
                  </a:lnTo>
                  <a:lnTo>
                    <a:pt x="18" y="18"/>
                  </a:lnTo>
                  <a:lnTo>
                    <a:pt x="24" y="12"/>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8" name="Freeform 74">
              <a:extLst>
                <a:ext uri="{FF2B5EF4-FFF2-40B4-BE49-F238E27FC236}">
                  <a16:creationId xmlns:a16="http://schemas.microsoft.com/office/drawing/2014/main" id="{C36D7C38-3392-34AF-1EAE-FC7A66AB7E0D}"/>
                </a:ext>
              </a:extLst>
            </p:cNvPr>
            <p:cNvSpPr>
              <a:spLocks noChangeArrowheads="1"/>
            </p:cNvSpPr>
            <p:nvPr/>
          </p:nvSpPr>
          <p:spPr bwMode="auto">
            <a:xfrm>
              <a:off x="3475" y="1880"/>
              <a:ext cx="24" cy="24"/>
            </a:xfrm>
            <a:custGeom>
              <a:avLst/>
              <a:gdLst>
                <a:gd name="T0" fmla="*/ 24 w 24"/>
                <a:gd name="T1" fmla="*/ 6 h 24"/>
                <a:gd name="T2" fmla="*/ 18 w 24"/>
                <a:gd name="T3" fmla="*/ 0 h 24"/>
                <a:gd name="T4" fmla="*/ 12 w 24"/>
                <a:gd name="T5" fmla="*/ 0 h 24"/>
                <a:gd name="T6" fmla="*/ 6 w 24"/>
                <a:gd name="T7" fmla="*/ 0 h 24"/>
                <a:gd name="T8" fmla="*/ 0 w 24"/>
                <a:gd name="T9" fmla="*/ 0 h 24"/>
                <a:gd name="T10" fmla="*/ 0 w 24"/>
                <a:gd name="T11" fmla="*/ 6 h 24"/>
                <a:gd name="T12" fmla="*/ 0 w 24"/>
                <a:gd name="T13" fmla="*/ 12 h 24"/>
                <a:gd name="T14" fmla="*/ 0 w 24"/>
                <a:gd name="T15" fmla="*/ 18 h 24"/>
                <a:gd name="T16" fmla="*/ 6 w 24"/>
                <a:gd name="T17" fmla="*/ 24 h 24"/>
                <a:gd name="T18" fmla="*/ 12 w 24"/>
                <a:gd name="T19" fmla="*/ 24 h 24"/>
                <a:gd name="T20" fmla="*/ 18 w 24"/>
                <a:gd name="T21" fmla="*/ 18 h 24"/>
                <a:gd name="T22" fmla="*/ 24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6"/>
                  </a:moveTo>
                  <a:lnTo>
                    <a:pt x="18" y="0"/>
                  </a:lnTo>
                  <a:lnTo>
                    <a:pt x="12" y="0"/>
                  </a:lnTo>
                  <a:lnTo>
                    <a:pt x="6" y="0"/>
                  </a:lnTo>
                  <a:lnTo>
                    <a:pt x="0" y="0"/>
                  </a:lnTo>
                  <a:lnTo>
                    <a:pt x="0" y="6"/>
                  </a:lnTo>
                  <a:lnTo>
                    <a:pt x="0" y="12"/>
                  </a:lnTo>
                  <a:lnTo>
                    <a:pt x="0" y="18"/>
                  </a:lnTo>
                  <a:lnTo>
                    <a:pt x="6" y="24"/>
                  </a:lnTo>
                  <a:lnTo>
                    <a:pt x="12" y="24"/>
                  </a:lnTo>
                  <a:lnTo>
                    <a:pt x="18" y="18"/>
                  </a:lnTo>
                  <a:lnTo>
                    <a:pt x="24" y="12"/>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9" name="Freeform 75">
              <a:extLst>
                <a:ext uri="{FF2B5EF4-FFF2-40B4-BE49-F238E27FC236}">
                  <a16:creationId xmlns:a16="http://schemas.microsoft.com/office/drawing/2014/main" id="{EE11EFBF-C606-098B-B86E-58BCA912F9C6}"/>
                </a:ext>
              </a:extLst>
            </p:cNvPr>
            <p:cNvSpPr>
              <a:spLocks noChangeArrowheads="1"/>
            </p:cNvSpPr>
            <p:nvPr/>
          </p:nvSpPr>
          <p:spPr bwMode="auto">
            <a:xfrm>
              <a:off x="3475" y="1928"/>
              <a:ext cx="24" cy="24"/>
            </a:xfrm>
            <a:custGeom>
              <a:avLst/>
              <a:gdLst>
                <a:gd name="T0" fmla="*/ 24 w 24"/>
                <a:gd name="T1" fmla="*/ 6 h 24"/>
                <a:gd name="T2" fmla="*/ 18 w 24"/>
                <a:gd name="T3" fmla="*/ 0 h 24"/>
                <a:gd name="T4" fmla="*/ 12 w 24"/>
                <a:gd name="T5" fmla="*/ 0 h 24"/>
                <a:gd name="T6" fmla="*/ 6 w 24"/>
                <a:gd name="T7" fmla="*/ 0 h 24"/>
                <a:gd name="T8" fmla="*/ 0 w 24"/>
                <a:gd name="T9" fmla="*/ 0 h 24"/>
                <a:gd name="T10" fmla="*/ 0 w 24"/>
                <a:gd name="T11" fmla="*/ 6 h 24"/>
                <a:gd name="T12" fmla="*/ 0 w 24"/>
                <a:gd name="T13" fmla="*/ 12 h 24"/>
                <a:gd name="T14" fmla="*/ 0 w 24"/>
                <a:gd name="T15" fmla="*/ 18 h 24"/>
                <a:gd name="T16" fmla="*/ 6 w 24"/>
                <a:gd name="T17" fmla="*/ 24 h 24"/>
                <a:gd name="T18" fmla="*/ 12 w 24"/>
                <a:gd name="T19" fmla="*/ 24 h 24"/>
                <a:gd name="T20" fmla="*/ 18 w 24"/>
                <a:gd name="T21" fmla="*/ 18 h 24"/>
                <a:gd name="T22" fmla="*/ 24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6"/>
                  </a:moveTo>
                  <a:lnTo>
                    <a:pt x="18" y="0"/>
                  </a:lnTo>
                  <a:lnTo>
                    <a:pt x="12" y="0"/>
                  </a:lnTo>
                  <a:lnTo>
                    <a:pt x="6" y="0"/>
                  </a:lnTo>
                  <a:lnTo>
                    <a:pt x="0" y="0"/>
                  </a:lnTo>
                  <a:lnTo>
                    <a:pt x="0" y="6"/>
                  </a:lnTo>
                  <a:lnTo>
                    <a:pt x="0" y="12"/>
                  </a:lnTo>
                  <a:lnTo>
                    <a:pt x="0" y="18"/>
                  </a:lnTo>
                  <a:lnTo>
                    <a:pt x="6" y="24"/>
                  </a:lnTo>
                  <a:lnTo>
                    <a:pt x="12" y="24"/>
                  </a:lnTo>
                  <a:lnTo>
                    <a:pt x="18" y="18"/>
                  </a:lnTo>
                  <a:lnTo>
                    <a:pt x="24" y="12"/>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0" name="Freeform 76">
              <a:extLst>
                <a:ext uri="{FF2B5EF4-FFF2-40B4-BE49-F238E27FC236}">
                  <a16:creationId xmlns:a16="http://schemas.microsoft.com/office/drawing/2014/main" id="{4754B410-ADDA-D1D0-9D9B-D80C900A5348}"/>
                </a:ext>
              </a:extLst>
            </p:cNvPr>
            <p:cNvSpPr>
              <a:spLocks noChangeArrowheads="1"/>
            </p:cNvSpPr>
            <p:nvPr/>
          </p:nvSpPr>
          <p:spPr bwMode="auto">
            <a:xfrm>
              <a:off x="3475" y="1976"/>
              <a:ext cx="24" cy="24"/>
            </a:xfrm>
            <a:custGeom>
              <a:avLst/>
              <a:gdLst>
                <a:gd name="T0" fmla="*/ 24 w 24"/>
                <a:gd name="T1" fmla="*/ 6 h 24"/>
                <a:gd name="T2" fmla="*/ 18 w 24"/>
                <a:gd name="T3" fmla="*/ 0 h 24"/>
                <a:gd name="T4" fmla="*/ 12 w 24"/>
                <a:gd name="T5" fmla="*/ 0 h 24"/>
                <a:gd name="T6" fmla="*/ 6 w 24"/>
                <a:gd name="T7" fmla="*/ 0 h 24"/>
                <a:gd name="T8" fmla="*/ 0 w 24"/>
                <a:gd name="T9" fmla="*/ 0 h 24"/>
                <a:gd name="T10" fmla="*/ 0 w 24"/>
                <a:gd name="T11" fmla="*/ 6 h 24"/>
                <a:gd name="T12" fmla="*/ 0 w 24"/>
                <a:gd name="T13" fmla="*/ 12 h 24"/>
                <a:gd name="T14" fmla="*/ 0 w 24"/>
                <a:gd name="T15" fmla="*/ 18 h 24"/>
                <a:gd name="T16" fmla="*/ 6 w 24"/>
                <a:gd name="T17" fmla="*/ 24 h 24"/>
                <a:gd name="T18" fmla="*/ 12 w 24"/>
                <a:gd name="T19" fmla="*/ 24 h 24"/>
                <a:gd name="T20" fmla="*/ 18 w 24"/>
                <a:gd name="T21" fmla="*/ 18 h 24"/>
                <a:gd name="T22" fmla="*/ 24 w 24"/>
                <a:gd name="T23" fmla="*/ 12 h 24"/>
                <a:gd name="T24" fmla="*/ 24 w 24"/>
                <a:gd name="T25"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6"/>
                  </a:moveTo>
                  <a:lnTo>
                    <a:pt x="18" y="0"/>
                  </a:lnTo>
                  <a:lnTo>
                    <a:pt x="12" y="0"/>
                  </a:lnTo>
                  <a:lnTo>
                    <a:pt x="6" y="0"/>
                  </a:lnTo>
                  <a:lnTo>
                    <a:pt x="0" y="0"/>
                  </a:lnTo>
                  <a:lnTo>
                    <a:pt x="0" y="6"/>
                  </a:lnTo>
                  <a:lnTo>
                    <a:pt x="0" y="12"/>
                  </a:lnTo>
                  <a:lnTo>
                    <a:pt x="0" y="18"/>
                  </a:lnTo>
                  <a:lnTo>
                    <a:pt x="6" y="24"/>
                  </a:lnTo>
                  <a:lnTo>
                    <a:pt x="12" y="24"/>
                  </a:lnTo>
                  <a:lnTo>
                    <a:pt x="18" y="18"/>
                  </a:lnTo>
                  <a:lnTo>
                    <a:pt x="24" y="12"/>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891" name="Line 78">
            <a:extLst>
              <a:ext uri="{FF2B5EF4-FFF2-40B4-BE49-F238E27FC236}">
                <a16:creationId xmlns:a16="http://schemas.microsoft.com/office/drawing/2014/main" id="{C2B0580B-4DAB-3805-FC37-352E42CC53E8}"/>
              </a:ext>
            </a:extLst>
          </p:cNvPr>
          <p:cNvSpPr>
            <a:spLocks noChangeShapeType="1"/>
          </p:cNvSpPr>
          <p:nvPr/>
        </p:nvSpPr>
        <p:spPr bwMode="auto">
          <a:xfrm>
            <a:off x="6941679" y="2543138"/>
            <a:ext cx="1066800"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4892" name="Group 88">
            <a:extLst>
              <a:ext uri="{FF2B5EF4-FFF2-40B4-BE49-F238E27FC236}">
                <a16:creationId xmlns:a16="http://schemas.microsoft.com/office/drawing/2014/main" id="{3017177A-4A6A-03C1-CAD2-4BB2A25AAC0D}"/>
              </a:ext>
            </a:extLst>
          </p:cNvPr>
          <p:cNvGrpSpPr>
            <a:grpSpLocks/>
          </p:cNvGrpSpPr>
          <p:nvPr/>
        </p:nvGrpSpPr>
        <p:grpSpPr bwMode="auto">
          <a:xfrm>
            <a:off x="6932154" y="1914488"/>
            <a:ext cx="38100" cy="647700"/>
            <a:chOff x="4597" y="1592"/>
            <a:chExt cx="24" cy="408"/>
          </a:xfrm>
        </p:grpSpPr>
        <p:sp>
          <p:nvSpPr>
            <p:cNvPr id="34893" name="Freeform 79">
              <a:extLst>
                <a:ext uri="{FF2B5EF4-FFF2-40B4-BE49-F238E27FC236}">
                  <a16:creationId xmlns:a16="http://schemas.microsoft.com/office/drawing/2014/main" id="{2224A43F-51E6-311E-63C7-642CB72FFF49}"/>
                </a:ext>
              </a:extLst>
            </p:cNvPr>
            <p:cNvSpPr>
              <a:spLocks noChangeArrowheads="1"/>
            </p:cNvSpPr>
            <p:nvPr/>
          </p:nvSpPr>
          <p:spPr bwMode="auto">
            <a:xfrm>
              <a:off x="4597" y="1592"/>
              <a:ext cx="24" cy="24"/>
            </a:xfrm>
            <a:custGeom>
              <a:avLst/>
              <a:gdLst>
                <a:gd name="T0" fmla="*/ 24 w 24"/>
                <a:gd name="T1" fmla="*/ 18 h 24"/>
                <a:gd name="T2" fmla="*/ 24 w 24"/>
                <a:gd name="T3" fmla="*/ 12 h 24"/>
                <a:gd name="T4" fmla="*/ 18 w 24"/>
                <a:gd name="T5" fmla="*/ 6 h 24"/>
                <a:gd name="T6" fmla="*/ 12 w 24"/>
                <a:gd name="T7" fmla="*/ 0 h 24"/>
                <a:gd name="T8" fmla="*/ 6 w 24"/>
                <a:gd name="T9" fmla="*/ 6 h 24"/>
                <a:gd name="T10" fmla="*/ 0 w 24"/>
                <a:gd name="T11" fmla="*/ 12 h 24"/>
                <a:gd name="T12" fmla="*/ 6 w 24"/>
                <a:gd name="T13" fmla="*/ 18 h 24"/>
                <a:gd name="T14" fmla="*/ 12 w 24"/>
                <a:gd name="T15" fmla="*/ 24 h 24"/>
                <a:gd name="T16" fmla="*/ 18 w 24"/>
                <a:gd name="T17" fmla="*/ 18 h 24"/>
                <a:gd name="T18" fmla="*/ 24 w 24"/>
                <a:gd name="T19"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8"/>
                  </a:moveTo>
                  <a:lnTo>
                    <a:pt x="24" y="12"/>
                  </a:lnTo>
                  <a:lnTo>
                    <a:pt x="18" y="6"/>
                  </a:lnTo>
                  <a:lnTo>
                    <a:pt x="12" y="0"/>
                  </a:lnTo>
                  <a:lnTo>
                    <a:pt x="6" y="6"/>
                  </a:lnTo>
                  <a:lnTo>
                    <a:pt x="0" y="12"/>
                  </a:lnTo>
                  <a:lnTo>
                    <a:pt x="6" y="18"/>
                  </a:lnTo>
                  <a:lnTo>
                    <a:pt x="12" y="24"/>
                  </a:lnTo>
                  <a:lnTo>
                    <a:pt x="18" y="18"/>
                  </a:ln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4" name="Freeform 80">
              <a:extLst>
                <a:ext uri="{FF2B5EF4-FFF2-40B4-BE49-F238E27FC236}">
                  <a16:creationId xmlns:a16="http://schemas.microsoft.com/office/drawing/2014/main" id="{B56594C1-CD9C-C3B9-EEB1-DA2585474CFE}"/>
                </a:ext>
              </a:extLst>
            </p:cNvPr>
            <p:cNvSpPr>
              <a:spLocks noChangeArrowheads="1"/>
            </p:cNvSpPr>
            <p:nvPr/>
          </p:nvSpPr>
          <p:spPr bwMode="auto">
            <a:xfrm>
              <a:off x="4597" y="164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5" name="Freeform 81">
              <a:extLst>
                <a:ext uri="{FF2B5EF4-FFF2-40B4-BE49-F238E27FC236}">
                  <a16:creationId xmlns:a16="http://schemas.microsoft.com/office/drawing/2014/main" id="{E900A719-0F5E-ED4B-9073-741EB581B67F}"/>
                </a:ext>
              </a:extLst>
            </p:cNvPr>
            <p:cNvSpPr>
              <a:spLocks noChangeArrowheads="1"/>
            </p:cNvSpPr>
            <p:nvPr/>
          </p:nvSpPr>
          <p:spPr bwMode="auto">
            <a:xfrm>
              <a:off x="4597" y="1688"/>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6" name="Freeform 82">
              <a:extLst>
                <a:ext uri="{FF2B5EF4-FFF2-40B4-BE49-F238E27FC236}">
                  <a16:creationId xmlns:a16="http://schemas.microsoft.com/office/drawing/2014/main" id="{4E1D5126-1B0B-7088-BA8A-ECB2DB782921}"/>
                </a:ext>
              </a:extLst>
            </p:cNvPr>
            <p:cNvSpPr>
              <a:spLocks noChangeArrowheads="1"/>
            </p:cNvSpPr>
            <p:nvPr/>
          </p:nvSpPr>
          <p:spPr bwMode="auto">
            <a:xfrm>
              <a:off x="4597" y="1736"/>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7" name="Freeform 83">
              <a:extLst>
                <a:ext uri="{FF2B5EF4-FFF2-40B4-BE49-F238E27FC236}">
                  <a16:creationId xmlns:a16="http://schemas.microsoft.com/office/drawing/2014/main" id="{4CC6BC08-14CC-D5BB-0797-7E76FF655D7C}"/>
                </a:ext>
              </a:extLst>
            </p:cNvPr>
            <p:cNvSpPr>
              <a:spLocks noChangeArrowheads="1"/>
            </p:cNvSpPr>
            <p:nvPr/>
          </p:nvSpPr>
          <p:spPr bwMode="auto">
            <a:xfrm>
              <a:off x="4597" y="1784"/>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8" name="Freeform 84">
              <a:extLst>
                <a:ext uri="{FF2B5EF4-FFF2-40B4-BE49-F238E27FC236}">
                  <a16:creationId xmlns:a16="http://schemas.microsoft.com/office/drawing/2014/main" id="{DCA4065F-AE77-468D-1763-208427639B35}"/>
                </a:ext>
              </a:extLst>
            </p:cNvPr>
            <p:cNvSpPr>
              <a:spLocks noChangeArrowheads="1"/>
            </p:cNvSpPr>
            <p:nvPr/>
          </p:nvSpPr>
          <p:spPr bwMode="auto">
            <a:xfrm>
              <a:off x="4597" y="1832"/>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9" name="Freeform 85">
              <a:extLst>
                <a:ext uri="{FF2B5EF4-FFF2-40B4-BE49-F238E27FC236}">
                  <a16:creationId xmlns:a16="http://schemas.microsoft.com/office/drawing/2014/main" id="{518CD596-1DBA-2A93-A075-9820C780323D}"/>
                </a:ext>
              </a:extLst>
            </p:cNvPr>
            <p:cNvSpPr>
              <a:spLocks noChangeArrowheads="1"/>
            </p:cNvSpPr>
            <p:nvPr/>
          </p:nvSpPr>
          <p:spPr bwMode="auto">
            <a:xfrm>
              <a:off x="4597" y="188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0" name="Freeform 86">
              <a:extLst>
                <a:ext uri="{FF2B5EF4-FFF2-40B4-BE49-F238E27FC236}">
                  <a16:creationId xmlns:a16="http://schemas.microsoft.com/office/drawing/2014/main" id="{36F05B55-1BFF-2C55-23AA-D7032A472F8B}"/>
                </a:ext>
              </a:extLst>
            </p:cNvPr>
            <p:cNvSpPr>
              <a:spLocks noChangeArrowheads="1"/>
            </p:cNvSpPr>
            <p:nvPr/>
          </p:nvSpPr>
          <p:spPr bwMode="auto">
            <a:xfrm>
              <a:off x="4597" y="1928"/>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1" name="Freeform 87">
              <a:extLst>
                <a:ext uri="{FF2B5EF4-FFF2-40B4-BE49-F238E27FC236}">
                  <a16:creationId xmlns:a16="http://schemas.microsoft.com/office/drawing/2014/main" id="{904BA368-5AB7-54B6-98E5-72A276E954BD}"/>
                </a:ext>
              </a:extLst>
            </p:cNvPr>
            <p:cNvSpPr>
              <a:spLocks noChangeArrowheads="1"/>
            </p:cNvSpPr>
            <p:nvPr/>
          </p:nvSpPr>
          <p:spPr bwMode="auto">
            <a:xfrm>
              <a:off x="4597" y="1976"/>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902" name="Group 100">
            <a:extLst>
              <a:ext uri="{FF2B5EF4-FFF2-40B4-BE49-F238E27FC236}">
                <a16:creationId xmlns:a16="http://schemas.microsoft.com/office/drawing/2014/main" id="{63543F52-93A6-BC85-3A1F-D0DC33A75CBD}"/>
              </a:ext>
            </a:extLst>
          </p:cNvPr>
          <p:cNvGrpSpPr>
            <a:grpSpLocks/>
          </p:cNvGrpSpPr>
          <p:nvPr/>
        </p:nvGrpSpPr>
        <p:grpSpPr bwMode="auto">
          <a:xfrm>
            <a:off x="6246354" y="3143213"/>
            <a:ext cx="800100" cy="38100"/>
            <a:chOff x="4165" y="2366"/>
            <a:chExt cx="504" cy="24"/>
          </a:xfrm>
        </p:grpSpPr>
        <p:sp>
          <p:nvSpPr>
            <p:cNvPr id="34903" name="Freeform 89">
              <a:extLst>
                <a:ext uri="{FF2B5EF4-FFF2-40B4-BE49-F238E27FC236}">
                  <a16:creationId xmlns:a16="http://schemas.microsoft.com/office/drawing/2014/main" id="{9E09C4E2-891F-39E8-04FC-CF4C341A2AE7}"/>
                </a:ext>
              </a:extLst>
            </p:cNvPr>
            <p:cNvSpPr>
              <a:spLocks noChangeArrowheads="1"/>
            </p:cNvSpPr>
            <p:nvPr/>
          </p:nvSpPr>
          <p:spPr bwMode="auto">
            <a:xfrm>
              <a:off x="4165" y="2366"/>
              <a:ext cx="24" cy="24"/>
            </a:xfrm>
            <a:custGeom>
              <a:avLst/>
              <a:gdLst>
                <a:gd name="T0" fmla="*/ 18 w 24"/>
                <a:gd name="T1" fmla="*/ 0 h 24"/>
                <a:gd name="T2" fmla="*/ 12 w 24"/>
                <a:gd name="T3" fmla="*/ 0 h 24"/>
                <a:gd name="T4" fmla="*/ 6 w 24"/>
                <a:gd name="T5" fmla="*/ 6 h 24"/>
                <a:gd name="T6" fmla="*/ 0 w 24"/>
                <a:gd name="T7" fmla="*/ 12 h 24"/>
                <a:gd name="T8" fmla="*/ 6 w 24"/>
                <a:gd name="T9" fmla="*/ 18 h 24"/>
                <a:gd name="T10" fmla="*/ 12 w 24"/>
                <a:gd name="T11" fmla="*/ 24 h 24"/>
                <a:gd name="T12" fmla="*/ 18 w 24"/>
                <a:gd name="T13" fmla="*/ 18 h 24"/>
                <a:gd name="T14" fmla="*/ 24 w 24"/>
                <a:gd name="T15" fmla="*/ 12 h 24"/>
                <a:gd name="T16" fmla="*/ 18 w 24"/>
                <a:gd name="T17" fmla="*/ 6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2" y="0"/>
                  </a:lnTo>
                  <a:lnTo>
                    <a:pt x="6" y="6"/>
                  </a:lnTo>
                  <a:lnTo>
                    <a:pt x="0" y="12"/>
                  </a:lnTo>
                  <a:lnTo>
                    <a:pt x="6" y="18"/>
                  </a:lnTo>
                  <a:lnTo>
                    <a:pt x="12" y="24"/>
                  </a:lnTo>
                  <a:lnTo>
                    <a:pt x="18" y="18"/>
                  </a:lnTo>
                  <a:lnTo>
                    <a:pt x="24" y="12"/>
                  </a:lnTo>
                  <a:lnTo>
                    <a:pt x="18" y="6"/>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4" name="Freeform 90">
              <a:extLst>
                <a:ext uri="{FF2B5EF4-FFF2-40B4-BE49-F238E27FC236}">
                  <a16:creationId xmlns:a16="http://schemas.microsoft.com/office/drawing/2014/main" id="{22671582-BBB7-D654-C8A1-04932301E9A2}"/>
                </a:ext>
              </a:extLst>
            </p:cNvPr>
            <p:cNvSpPr>
              <a:spLocks noChangeArrowheads="1"/>
            </p:cNvSpPr>
            <p:nvPr/>
          </p:nvSpPr>
          <p:spPr bwMode="auto">
            <a:xfrm>
              <a:off x="4213" y="236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5" name="Freeform 91">
              <a:extLst>
                <a:ext uri="{FF2B5EF4-FFF2-40B4-BE49-F238E27FC236}">
                  <a16:creationId xmlns:a16="http://schemas.microsoft.com/office/drawing/2014/main" id="{595B1F2D-B134-C6B9-301F-7F4DAFAD2FDB}"/>
                </a:ext>
              </a:extLst>
            </p:cNvPr>
            <p:cNvSpPr>
              <a:spLocks noChangeArrowheads="1"/>
            </p:cNvSpPr>
            <p:nvPr/>
          </p:nvSpPr>
          <p:spPr bwMode="auto">
            <a:xfrm>
              <a:off x="4261" y="236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6" name="Freeform 92">
              <a:extLst>
                <a:ext uri="{FF2B5EF4-FFF2-40B4-BE49-F238E27FC236}">
                  <a16:creationId xmlns:a16="http://schemas.microsoft.com/office/drawing/2014/main" id="{DE053D75-218D-CF8D-C317-42DADDCD3D4B}"/>
                </a:ext>
              </a:extLst>
            </p:cNvPr>
            <p:cNvSpPr>
              <a:spLocks noChangeArrowheads="1"/>
            </p:cNvSpPr>
            <p:nvPr/>
          </p:nvSpPr>
          <p:spPr bwMode="auto">
            <a:xfrm>
              <a:off x="4309" y="236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7" name="Freeform 93">
              <a:extLst>
                <a:ext uri="{FF2B5EF4-FFF2-40B4-BE49-F238E27FC236}">
                  <a16:creationId xmlns:a16="http://schemas.microsoft.com/office/drawing/2014/main" id="{81E2A987-474B-0DE2-5CAB-FB3FECCB4886}"/>
                </a:ext>
              </a:extLst>
            </p:cNvPr>
            <p:cNvSpPr>
              <a:spLocks noChangeArrowheads="1"/>
            </p:cNvSpPr>
            <p:nvPr/>
          </p:nvSpPr>
          <p:spPr bwMode="auto">
            <a:xfrm>
              <a:off x="4357" y="236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8" name="Freeform 94">
              <a:extLst>
                <a:ext uri="{FF2B5EF4-FFF2-40B4-BE49-F238E27FC236}">
                  <a16:creationId xmlns:a16="http://schemas.microsoft.com/office/drawing/2014/main" id="{10EB0845-EA41-2D2E-20AF-39F6B9BF3301}"/>
                </a:ext>
              </a:extLst>
            </p:cNvPr>
            <p:cNvSpPr>
              <a:spLocks noChangeArrowheads="1"/>
            </p:cNvSpPr>
            <p:nvPr/>
          </p:nvSpPr>
          <p:spPr bwMode="auto">
            <a:xfrm>
              <a:off x="4405" y="236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9" name="Freeform 95">
              <a:extLst>
                <a:ext uri="{FF2B5EF4-FFF2-40B4-BE49-F238E27FC236}">
                  <a16:creationId xmlns:a16="http://schemas.microsoft.com/office/drawing/2014/main" id="{7F2317B7-257B-A8C6-6248-E343B7857590}"/>
                </a:ext>
              </a:extLst>
            </p:cNvPr>
            <p:cNvSpPr>
              <a:spLocks noChangeArrowheads="1"/>
            </p:cNvSpPr>
            <p:nvPr/>
          </p:nvSpPr>
          <p:spPr bwMode="auto">
            <a:xfrm>
              <a:off x="4453" y="236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10" name="Freeform 96">
              <a:extLst>
                <a:ext uri="{FF2B5EF4-FFF2-40B4-BE49-F238E27FC236}">
                  <a16:creationId xmlns:a16="http://schemas.microsoft.com/office/drawing/2014/main" id="{EFE497E3-14E1-0D67-C8C3-3156C2D46D78}"/>
                </a:ext>
              </a:extLst>
            </p:cNvPr>
            <p:cNvSpPr>
              <a:spLocks noChangeArrowheads="1"/>
            </p:cNvSpPr>
            <p:nvPr/>
          </p:nvSpPr>
          <p:spPr bwMode="auto">
            <a:xfrm>
              <a:off x="4501" y="236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11" name="Freeform 97">
              <a:extLst>
                <a:ext uri="{FF2B5EF4-FFF2-40B4-BE49-F238E27FC236}">
                  <a16:creationId xmlns:a16="http://schemas.microsoft.com/office/drawing/2014/main" id="{B007EF61-D85A-2546-6327-A358F6B9212D}"/>
                </a:ext>
              </a:extLst>
            </p:cNvPr>
            <p:cNvSpPr>
              <a:spLocks noChangeArrowheads="1"/>
            </p:cNvSpPr>
            <p:nvPr/>
          </p:nvSpPr>
          <p:spPr bwMode="auto">
            <a:xfrm>
              <a:off x="4549" y="236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12" name="Freeform 98">
              <a:extLst>
                <a:ext uri="{FF2B5EF4-FFF2-40B4-BE49-F238E27FC236}">
                  <a16:creationId xmlns:a16="http://schemas.microsoft.com/office/drawing/2014/main" id="{101D84F6-E015-F276-B1F2-CAA0AD83ACEF}"/>
                </a:ext>
              </a:extLst>
            </p:cNvPr>
            <p:cNvSpPr>
              <a:spLocks noChangeArrowheads="1"/>
            </p:cNvSpPr>
            <p:nvPr/>
          </p:nvSpPr>
          <p:spPr bwMode="auto">
            <a:xfrm>
              <a:off x="4597" y="236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13" name="Freeform 99">
              <a:extLst>
                <a:ext uri="{FF2B5EF4-FFF2-40B4-BE49-F238E27FC236}">
                  <a16:creationId xmlns:a16="http://schemas.microsoft.com/office/drawing/2014/main" id="{C7D94CE3-80DE-2F43-0811-DBE8A0E1B271}"/>
                </a:ext>
              </a:extLst>
            </p:cNvPr>
            <p:cNvSpPr>
              <a:spLocks noChangeArrowheads="1"/>
            </p:cNvSpPr>
            <p:nvPr/>
          </p:nvSpPr>
          <p:spPr bwMode="auto">
            <a:xfrm>
              <a:off x="4645" y="236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914" name="Rectangle 101">
            <a:extLst>
              <a:ext uri="{FF2B5EF4-FFF2-40B4-BE49-F238E27FC236}">
                <a16:creationId xmlns:a16="http://schemas.microsoft.com/office/drawing/2014/main" id="{8DD6D206-3249-A10F-8B58-A26F892DC164}"/>
              </a:ext>
            </a:extLst>
          </p:cNvPr>
          <p:cNvSpPr>
            <a:spLocks noChangeArrowheads="1"/>
          </p:cNvSpPr>
          <p:nvPr/>
        </p:nvSpPr>
        <p:spPr bwMode="auto">
          <a:xfrm>
            <a:off x="3827004" y="2809838"/>
            <a:ext cx="6572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34915" name="Rectangle 102">
            <a:extLst>
              <a:ext uri="{FF2B5EF4-FFF2-40B4-BE49-F238E27FC236}">
                <a16:creationId xmlns:a16="http://schemas.microsoft.com/office/drawing/2014/main" id="{84374592-AE5B-2428-586D-D700D3844118}"/>
              </a:ext>
            </a:extLst>
          </p:cNvPr>
          <p:cNvSpPr>
            <a:spLocks noChangeArrowheads="1"/>
          </p:cNvSpPr>
          <p:nvPr/>
        </p:nvSpPr>
        <p:spPr bwMode="auto">
          <a:xfrm>
            <a:off x="3827004" y="2857463"/>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请求</a:t>
            </a:r>
            <a:endParaRPr lang="zh-CN" altLang="en-US" sz="2400"/>
          </a:p>
        </p:txBody>
      </p:sp>
      <p:sp>
        <p:nvSpPr>
          <p:cNvPr id="34916" name="Rectangle 103">
            <a:extLst>
              <a:ext uri="{FF2B5EF4-FFF2-40B4-BE49-F238E27FC236}">
                <a16:creationId xmlns:a16="http://schemas.microsoft.com/office/drawing/2014/main" id="{4B4CAC7D-6114-2F5A-E74E-372B32C86D8E}"/>
              </a:ext>
            </a:extLst>
          </p:cNvPr>
          <p:cNvSpPr>
            <a:spLocks noChangeArrowheads="1"/>
          </p:cNvSpPr>
          <p:nvPr/>
        </p:nvSpPr>
        <p:spPr bwMode="auto">
          <a:xfrm>
            <a:off x="3827004" y="3181313"/>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输出</a:t>
            </a:r>
            <a:endParaRPr lang="zh-CN" altLang="en-US" sz="2400"/>
          </a:p>
        </p:txBody>
      </p:sp>
      <p:sp>
        <p:nvSpPr>
          <p:cNvPr id="34917" name="Rectangle 104">
            <a:extLst>
              <a:ext uri="{FF2B5EF4-FFF2-40B4-BE49-F238E27FC236}">
                <a16:creationId xmlns:a16="http://schemas.microsoft.com/office/drawing/2014/main" id="{79377DD2-FE54-E056-C3F2-BAC004B890EF}"/>
              </a:ext>
            </a:extLst>
          </p:cNvPr>
          <p:cNvSpPr>
            <a:spLocks noChangeArrowheads="1"/>
          </p:cNvSpPr>
          <p:nvPr/>
        </p:nvSpPr>
        <p:spPr bwMode="auto">
          <a:xfrm>
            <a:off x="5360529" y="2152613"/>
            <a:ext cx="7429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34918" name="Rectangle 105">
            <a:extLst>
              <a:ext uri="{FF2B5EF4-FFF2-40B4-BE49-F238E27FC236}">
                <a16:creationId xmlns:a16="http://schemas.microsoft.com/office/drawing/2014/main" id="{D53AE433-ED75-FE1B-9019-646BFB81DB45}"/>
              </a:ext>
            </a:extLst>
          </p:cNvPr>
          <p:cNvSpPr>
            <a:spLocks noChangeArrowheads="1"/>
          </p:cNvSpPr>
          <p:nvPr/>
        </p:nvSpPr>
        <p:spPr bwMode="auto">
          <a:xfrm>
            <a:off x="5360529" y="2200238"/>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输入</a:t>
            </a:r>
            <a:endParaRPr lang="zh-CN" altLang="en-US" sz="2400"/>
          </a:p>
        </p:txBody>
      </p:sp>
      <p:sp>
        <p:nvSpPr>
          <p:cNvPr id="34919" name="Rectangle 106">
            <a:extLst>
              <a:ext uri="{FF2B5EF4-FFF2-40B4-BE49-F238E27FC236}">
                <a16:creationId xmlns:a16="http://schemas.microsoft.com/office/drawing/2014/main" id="{5DD705DC-DA3B-40A7-0A9D-447A45437001}"/>
              </a:ext>
            </a:extLst>
          </p:cNvPr>
          <p:cNvSpPr>
            <a:spLocks noChangeArrowheads="1"/>
          </p:cNvSpPr>
          <p:nvPr/>
        </p:nvSpPr>
        <p:spPr bwMode="auto">
          <a:xfrm>
            <a:off x="5360529" y="2524088"/>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结束</a:t>
            </a:r>
            <a:endParaRPr lang="zh-CN" altLang="en-US" sz="2400"/>
          </a:p>
        </p:txBody>
      </p:sp>
      <p:sp>
        <p:nvSpPr>
          <p:cNvPr id="34920" name="Rectangle 107">
            <a:extLst>
              <a:ext uri="{FF2B5EF4-FFF2-40B4-BE49-F238E27FC236}">
                <a16:creationId xmlns:a16="http://schemas.microsoft.com/office/drawing/2014/main" id="{5653EFB0-5D5B-888D-AB47-904C5BB8B868}"/>
              </a:ext>
            </a:extLst>
          </p:cNvPr>
          <p:cNvSpPr>
            <a:spLocks noChangeArrowheads="1"/>
          </p:cNvSpPr>
          <p:nvPr/>
        </p:nvSpPr>
        <p:spPr bwMode="auto">
          <a:xfrm>
            <a:off x="6293979" y="2171663"/>
            <a:ext cx="7143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34921" name="Rectangle 108">
            <a:extLst>
              <a:ext uri="{FF2B5EF4-FFF2-40B4-BE49-F238E27FC236}">
                <a16:creationId xmlns:a16="http://schemas.microsoft.com/office/drawing/2014/main" id="{68510A74-9067-1A28-5587-C9A0C9983A27}"/>
              </a:ext>
            </a:extLst>
          </p:cNvPr>
          <p:cNvSpPr>
            <a:spLocks noChangeArrowheads="1"/>
          </p:cNvSpPr>
          <p:nvPr/>
        </p:nvSpPr>
        <p:spPr bwMode="auto">
          <a:xfrm>
            <a:off x="6293979" y="2219288"/>
            <a:ext cx="498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请求</a:t>
            </a:r>
            <a:endParaRPr lang="zh-CN" altLang="en-US" sz="2400"/>
          </a:p>
        </p:txBody>
      </p:sp>
      <p:sp>
        <p:nvSpPr>
          <p:cNvPr id="34922" name="Rectangle 109">
            <a:extLst>
              <a:ext uri="{FF2B5EF4-FFF2-40B4-BE49-F238E27FC236}">
                <a16:creationId xmlns:a16="http://schemas.microsoft.com/office/drawing/2014/main" id="{D7927A2D-8B42-ACF5-4385-716EA0D77599}"/>
              </a:ext>
            </a:extLst>
          </p:cNvPr>
          <p:cNvSpPr>
            <a:spLocks noChangeArrowheads="1"/>
          </p:cNvSpPr>
          <p:nvPr/>
        </p:nvSpPr>
        <p:spPr bwMode="auto">
          <a:xfrm>
            <a:off x="6293979" y="2543138"/>
            <a:ext cx="503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输入</a:t>
            </a:r>
            <a:endParaRPr lang="zh-CN" altLang="en-US" sz="2400"/>
          </a:p>
        </p:txBody>
      </p:sp>
      <p:sp>
        <p:nvSpPr>
          <p:cNvPr id="34923" name="Line 110">
            <a:extLst>
              <a:ext uri="{FF2B5EF4-FFF2-40B4-BE49-F238E27FC236}">
                <a16:creationId xmlns:a16="http://schemas.microsoft.com/office/drawing/2014/main" id="{35A64E12-5170-76A6-FD0F-7108B0BF67CF}"/>
              </a:ext>
            </a:extLst>
          </p:cNvPr>
          <p:cNvSpPr>
            <a:spLocks noChangeShapeType="1"/>
          </p:cNvSpPr>
          <p:nvPr/>
        </p:nvSpPr>
        <p:spPr bwMode="auto">
          <a:xfrm>
            <a:off x="2283954" y="4467188"/>
            <a:ext cx="5724525"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4" name="Line 111">
            <a:extLst>
              <a:ext uri="{FF2B5EF4-FFF2-40B4-BE49-F238E27FC236}">
                <a16:creationId xmlns:a16="http://schemas.microsoft.com/office/drawing/2014/main" id="{77E71663-C339-9A0B-1A7B-A9BB0B781F5A}"/>
              </a:ext>
            </a:extLst>
          </p:cNvPr>
          <p:cNvSpPr>
            <a:spLocks noChangeShapeType="1"/>
          </p:cNvSpPr>
          <p:nvPr/>
        </p:nvSpPr>
        <p:spPr bwMode="auto">
          <a:xfrm>
            <a:off x="3398379" y="4371938"/>
            <a:ext cx="1588" cy="10477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5" name="Line 112">
            <a:extLst>
              <a:ext uri="{FF2B5EF4-FFF2-40B4-BE49-F238E27FC236}">
                <a16:creationId xmlns:a16="http://schemas.microsoft.com/office/drawing/2014/main" id="{938BA528-7A59-E11B-4A67-1832C3BE6FC9}"/>
              </a:ext>
            </a:extLst>
          </p:cNvPr>
          <p:cNvSpPr>
            <a:spLocks noChangeShapeType="1"/>
          </p:cNvSpPr>
          <p:nvPr/>
        </p:nvSpPr>
        <p:spPr bwMode="auto">
          <a:xfrm>
            <a:off x="5160504" y="4371938"/>
            <a:ext cx="9525" cy="10477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6" name="Line 113">
            <a:extLst>
              <a:ext uri="{FF2B5EF4-FFF2-40B4-BE49-F238E27FC236}">
                <a16:creationId xmlns:a16="http://schemas.microsoft.com/office/drawing/2014/main" id="{4211C72C-2186-8719-D323-7A7C489D1FA9}"/>
              </a:ext>
            </a:extLst>
          </p:cNvPr>
          <p:cNvSpPr>
            <a:spLocks noChangeShapeType="1"/>
          </p:cNvSpPr>
          <p:nvPr/>
        </p:nvSpPr>
        <p:spPr bwMode="auto">
          <a:xfrm>
            <a:off x="6951204" y="4371938"/>
            <a:ext cx="1588" cy="10477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7" name="Line 114">
            <a:extLst>
              <a:ext uri="{FF2B5EF4-FFF2-40B4-BE49-F238E27FC236}">
                <a16:creationId xmlns:a16="http://schemas.microsoft.com/office/drawing/2014/main" id="{EA649C71-2BB4-0C20-5AE8-38403B06EB1C}"/>
              </a:ext>
            </a:extLst>
          </p:cNvPr>
          <p:cNvSpPr>
            <a:spLocks noChangeShapeType="1"/>
          </p:cNvSpPr>
          <p:nvPr/>
        </p:nvSpPr>
        <p:spPr bwMode="auto">
          <a:xfrm>
            <a:off x="3503154" y="5105363"/>
            <a:ext cx="2752725"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28" name="Line 115">
            <a:extLst>
              <a:ext uri="{FF2B5EF4-FFF2-40B4-BE49-F238E27FC236}">
                <a16:creationId xmlns:a16="http://schemas.microsoft.com/office/drawing/2014/main" id="{36F994C2-70B6-7472-6289-E5554942402B}"/>
              </a:ext>
            </a:extLst>
          </p:cNvPr>
          <p:cNvSpPr>
            <a:spLocks noChangeShapeType="1"/>
          </p:cNvSpPr>
          <p:nvPr/>
        </p:nvSpPr>
        <p:spPr bwMode="auto">
          <a:xfrm>
            <a:off x="4503279" y="4991063"/>
            <a:ext cx="1588" cy="10477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4929" name="Group 130">
            <a:extLst>
              <a:ext uri="{FF2B5EF4-FFF2-40B4-BE49-F238E27FC236}">
                <a16:creationId xmlns:a16="http://schemas.microsoft.com/office/drawing/2014/main" id="{DFA8316C-E3CD-69E8-55E1-6360B7BC3783}"/>
              </a:ext>
            </a:extLst>
          </p:cNvPr>
          <p:cNvGrpSpPr>
            <a:grpSpLocks/>
          </p:cNvGrpSpPr>
          <p:nvPr/>
        </p:nvGrpSpPr>
        <p:grpSpPr bwMode="auto">
          <a:xfrm>
            <a:off x="6255879" y="5095838"/>
            <a:ext cx="762000" cy="28575"/>
            <a:chOff x="4171" y="3596"/>
            <a:chExt cx="480" cy="18"/>
          </a:xfrm>
        </p:grpSpPr>
        <p:sp>
          <p:nvSpPr>
            <p:cNvPr id="34930" name="Freeform 116">
              <a:extLst>
                <a:ext uri="{FF2B5EF4-FFF2-40B4-BE49-F238E27FC236}">
                  <a16:creationId xmlns:a16="http://schemas.microsoft.com/office/drawing/2014/main" id="{5AE94BD6-0CB9-AD48-156E-6D4E198E0C88}"/>
                </a:ext>
              </a:extLst>
            </p:cNvPr>
            <p:cNvSpPr>
              <a:spLocks noChangeArrowheads="1"/>
            </p:cNvSpPr>
            <p:nvPr/>
          </p:nvSpPr>
          <p:spPr bwMode="auto">
            <a:xfrm>
              <a:off x="4171" y="3596"/>
              <a:ext cx="12" cy="18"/>
            </a:xfrm>
            <a:custGeom>
              <a:avLst/>
              <a:gdLst>
                <a:gd name="T0" fmla="*/ 12 w 12"/>
                <a:gd name="T1" fmla="*/ 0 h 18"/>
                <a:gd name="T2" fmla="*/ 6 w 12"/>
                <a:gd name="T3" fmla="*/ 0 h 18"/>
                <a:gd name="T4" fmla="*/ 0 w 12"/>
                <a:gd name="T5" fmla="*/ 6 h 18"/>
                <a:gd name="T6" fmla="*/ 6 w 12"/>
                <a:gd name="T7" fmla="*/ 18 h 18"/>
                <a:gd name="T8" fmla="*/ 6 w 12"/>
                <a:gd name="T9" fmla="*/ 12 h 18"/>
                <a:gd name="T10" fmla="*/ 12 w 12"/>
                <a:gd name="T11" fmla="*/ 6 h 18"/>
                <a:gd name="T12" fmla="*/ 12 w 12"/>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2" h="18">
                  <a:moveTo>
                    <a:pt x="12" y="0"/>
                  </a:moveTo>
                  <a:lnTo>
                    <a:pt x="6" y="0"/>
                  </a:lnTo>
                  <a:lnTo>
                    <a:pt x="0" y="6"/>
                  </a:lnTo>
                  <a:lnTo>
                    <a:pt x="6" y="18"/>
                  </a:lnTo>
                  <a:lnTo>
                    <a:pt x="6" y="12"/>
                  </a:lnTo>
                  <a:lnTo>
                    <a:pt x="12" y="6"/>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31" name="Freeform 117">
              <a:extLst>
                <a:ext uri="{FF2B5EF4-FFF2-40B4-BE49-F238E27FC236}">
                  <a16:creationId xmlns:a16="http://schemas.microsoft.com/office/drawing/2014/main" id="{A0151815-7AAB-A399-6A8F-1D16BDA78F25}"/>
                </a:ext>
              </a:extLst>
            </p:cNvPr>
            <p:cNvSpPr>
              <a:spLocks noChangeArrowheads="1"/>
            </p:cNvSpPr>
            <p:nvPr/>
          </p:nvSpPr>
          <p:spPr bwMode="auto">
            <a:xfrm>
              <a:off x="4201"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32" name="Freeform 118">
              <a:extLst>
                <a:ext uri="{FF2B5EF4-FFF2-40B4-BE49-F238E27FC236}">
                  <a16:creationId xmlns:a16="http://schemas.microsoft.com/office/drawing/2014/main" id="{4DE8BC83-1DA4-BEC2-DC5D-6556D97E25AC}"/>
                </a:ext>
              </a:extLst>
            </p:cNvPr>
            <p:cNvSpPr>
              <a:spLocks noChangeArrowheads="1"/>
            </p:cNvSpPr>
            <p:nvPr/>
          </p:nvSpPr>
          <p:spPr bwMode="auto">
            <a:xfrm>
              <a:off x="4237"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33" name="Freeform 119">
              <a:extLst>
                <a:ext uri="{FF2B5EF4-FFF2-40B4-BE49-F238E27FC236}">
                  <a16:creationId xmlns:a16="http://schemas.microsoft.com/office/drawing/2014/main" id="{9BE15544-9B8F-CF9B-6340-8FD292E1A632}"/>
                </a:ext>
              </a:extLst>
            </p:cNvPr>
            <p:cNvSpPr>
              <a:spLocks noChangeArrowheads="1"/>
            </p:cNvSpPr>
            <p:nvPr/>
          </p:nvSpPr>
          <p:spPr bwMode="auto">
            <a:xfrm>
              <a:off x="4273"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34" name="Freeform 120">
              <a:extLst>
                <a:ext uri="{FF2B5EF4-FFF2-40B4-BE49-F238E27FC236}">
                  <a16:creationId xmlns:a16="http://schemas.microsoft.com/office/drawing/2014/main" id="{FBFA98DA-0C88-7F82-E577-0DCEF2A22EFB}"/>
                </a:ext>
              </a:extLst>
            </p:cNvPr>
            <p:cNvSpPr>
              <a:spLocks noChangeArrowheads="1"/>
            </p:cNvSpPr>
            <p:nvPr/>
          </p:nvSpPr>
          <p:spPr bwMode="auto">
            <a:xfrm>
              <a:off x="4309"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35" name="Freeform 121">
              <a:extLst>
                <a:ext uri="{FF2B5EF4-FFF2-40B4-BE49-F238E27FC236}">
                  <a16:creationId xmlns:a16="http://schemas.microsoft.com/office/drawing/2014/main" id="{C5FCD05E-005D-4C4F-74FB-F541A32B030E}"/>
                </a:ext>
              </a:extLst>
            </p:cNvPr>
            <p:cNvSpPr>
              <a:spLocks noChangeArrowheads="1"/>
            </p:cNvSpPr>
            <p:nvPr/>
          </p:nvSpPr>
          <p:spPr bwMode="auto">
            <a:xfrm>
              <a:off x="4345"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36" name="Freeform 122">
              <a:extLst>
                <a:ext uri="{FF2B5EF4-FFF2-40B4-BE49-F238E27FC236}">
                  <a16:creationId xmlns:a16="http://schemas.microsoft.com/office/drawing/2014/main" id="{F8D66C21-C74E-F01E-94CE-21684461498E}"/>
                </a:ext>
              </a:extLst>
            </p:cNvPr>
            <p:cNvSpPr>
              <a:spLocks noChangeArrowheads="1"/>
            </p:cNvSpPr>
            <p:nvPr/>
          </p:nvSpPr>
          <p:spPr bwMode="auto">
            <a:xfrm>
              <a:off x="4381"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37" name="Freeform 123">
              <a:extLst>
                <a:ext uri="{FF2B5EF4-FFF2-40B4-BE49-F238E27FC236}">
                  <a16:creationId xmlns:a16="http://schemas.microsoft.com/office/drawing/2014/main" id="{E3AFFAAB-ED62-DED3-8385-A07D794EE607}"/>
                </a:ext>
              </a:extLst>
            </p:cNvPr>
            <p:cNvSpPr>
              <a:spLocks noChangeArrowheads="1"/>
            </p:cNvSpPr>
            <p:nvPr/>
          </p:nvSpPr>
          <p:spPr bwMode="auto">
            <a:xfrm>
              <a:off x="4417"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38" name="Freeform 124">
              <a:extLst>
                <a:ext uri="{FF2B5EF4-FFF2-40B4-BE49-F238E27FC236}">
                  <a16:creationId xmlns:a16="http://schemas.microsoft.com/office/drawing/2014/main" id="{2988DFBC-B199-56A3-5E3D-F4278006883F}"/>
                </a:ext>
              </a:extLst>
            </p:cNvPr>
            <p:cNvSpPr>
              <a:spLocks noChangeArrowheads="1"/>
            </p:cNvSpPr>
            <p:nvPr/>
          </p:nvSpPr>
          <p:spPr bwMode="auto">
            <a:xfrm>
              <a:off x="4453"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39" name="Freeform 125">
              <a:extLst>
                <a:ext uri="{FF2B5EF4-FFF2-40B4-BE49-F238E27FC236}">
                  <a16:creationId xmlns:a16="http://schemas.microsoft.com/office/drawing/2014/main" id="{1D9F0D07-941F-1FE5-2365-6ED23B3F7252}"/>
                </a:ext>
              </a:extLst>
            </p:cNvPr>
            <p:cNvSpPr>
              <a:spLocks noChangeArrowheads="1"/>
            </p:cNvSpPr>
            <p:nvPr/>
          </p:nvSpPr>
          <p:spPr bwMode="auto">
            <a:xfrm>
              <a:off x="4489"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40" name="Freeform 126">
              <a:extLst>
                <a:ext uri="{FF2B5EF4-FFF2-40B4-BE49-F238E27FC236}">
                  <a16:creationId xmlns:a16="http://schemas.microsoft.com/office/drawing/2014/main" id="{6100EC99-5DD0-193D-232C-E14FD81913C2}"/>
                </a:ext>
              </a:extLst>
            </p:cNvPr>
            <p:cNvSpPr>
              <a:spLocks noChangeArrowheads="1"/>
            </p:cNvSpPr>
            <p:nvPr/>
          </p:nvSpPr>
          <p:spPr bwMode="auto">
            <a:xfrm>
              <a:off x="4525"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41" name="Freeform 127">
              <a:extLst>
                <a:ext uri="{FF2B5EF4-FFF2-40B4-BE49-F238E27FC236}">
                  <a16:creationId xmlns:a16="http://schemas.microsoft.com/office/drawing/2014/main" id="{AA86290D-0A99-05CC-CF66-F4A974FD71D4}"/>
                </a:ext>
              </a:extLst>
            </p:cNvPr>
            <p:cNvSpPr>
              <a:spLocks noChangeArrowheads="1"/>
            </p:cNvSpPr>
            <p:nvPr/>
          </p:nvSpPr>
          <p:spPr bwMode="auto">
            <a:xfrm>
              <a:off x="4561"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42" name="Freeform 128">
              <a:extLst>
                <a:ext uri="{FF2B5EF4-FFF2-40B4-BE49-F238E27FC236}">
                  <a16:creationId xmlns:a16="http://schemas.microsoft.com/office/drawing/2014/main" id="{A18A1C97-9990-52AF-E1A7-88A93069296A}"/>
                </a:ext>
              </a:extLst>
            </p:cNvPr>
            <p:cNvSpPr>
              <a:spLocks noChangeArrowheads="1"/>
            </p:cNvSpPr>
            <p:nvPr/>
          </p:nvSpPr>
          <p:spPr bwMode="auto">
            <a:xfrm>
              <a:off x="4597"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43" name="Freeform 129">
              <a:extLst>
                <a:ext uri="{FF2B5EF4-FFF2-40B4-BE49-F238E27FC236}">
                  <a16:creationId xmlns:a16="http://schemas.microsoft.com/office/drawing/2014/main" id="{69E1107A-4485-112E-007B-C2783D59B5FE}"/>
                </a:ext>
              </a:extLst>
            </p:cNvPr>
            <p:cNvSpPr>
              <a:spLocks noChangeArrowheads="1"/>
            </p:cNvSpPr>
            <p:nvPr/>
          </p:nvSpPr>
          <p:spPr bwMode="auto">
            <a:xfrm>
              <a:off x="4633" y="3596"/>
              <a:ext cx="18" cy="18"/>
            </a:xfrm>
            <a:custGeom>
              <a:avLst/>
              <a:gdLst>
                <a:gd name="T0" fmla="*/ 12 w 18"/>
                <a:gd name="T1" fmla="*/ 0 h 18"/>
                <a:gd name="T2" fmla="*/ 6 w 18"/>
                <a:gd name="T3" fmla="*/ 0 h 18"/>
                <a:gd name="T4" fmla="*/ 0 w 18"/>
                <a:gd name="T5" fmla="*/ 6 h 18"/>
                <a:gd name="T6" fmla="*/ 0 w 18"/>
                <a:gd name="T7" fmla="*/ 12 h 18"/>
                <a:gd name="T8" fmla="*/ 6 w 18"/>
                <a:gd name="T9" fmla="*/ 18 h 18"/>
                <a:gd name="T10" fmla="*/ 12 w 18"/>
                <a:gd name="T11" fmla="*/ 18 h 18"/>
                <a:gd name="T12" fmla="*/ 12 w 18"/>
                <a:gd name="T13" fmla="*/ 12 h 18"/>
                <a:gd name="T14" fmla="*/ 18 w 18"/>
                <a:gd name="T15" fmla="*/ 6 h 18"/>
                <a:gd name="T16" fmla="*/ 18 w 18"/>
                <a:gd name="T17" fmla="*/ 0 h 18"/>
                <a:gd name="T18" fmla="*/ 12 w 1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0"/>
                  </a:moveTo>
                  <a:lnTo>
                    <a:pt x="6" y="0"/>
                  </a:lnTo>
                  <a:lnTo>
                    <a:pt x="0" y="6"/>
                  </a:lnTo>
                  <a:lnTo>
                    <a:pt x="0" y="12"/>
                  </a:lnTo>
                  <a:lnTo>
                    <a:pt x="6" y="18"/>
                  </a:lnTo>
                  <a:lnTo>
                    <a:pt x="12" y="18"/>
                  </a:lnTo>
                  <a:lnTo>
                    <a:pt x="12"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944" name="Line 131">
            <a:extLst>
              <a:ext uri="{FF2B5EF4-FFF2-40B4-BE49-F238E27FC236}">
                <a16:creationId xmlns:a16="http://schemas.microsoft.com/office/drawing/2014/main" id="{C87B0099-5160-E8FA-6DED-ADE8EE6A4A75}"/>
              </a:ext>
            </a:extLst>
          </p:cNvPr>
          <p:cNvSpPr>
            <a:spLocks noChangeShapeType="1"/>
          </p:cNvSpPr>
          <p:nvPr/>
        </p:nvSpPr>
        <p:spPr bwMode="auto">
          <a:xfrm>
            <a:off x="6265404" y="5010113"/>
            <a:ext cx="1588" cy="952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45" name="Line 132">
            <a:extLst>
              <a:ext uri="{FF2B5EF4-FFF2-40B4-BE49-F238E27FC236}">
                <a16:creationId xmlns:a16="http://schemas.microsoft.com/office/drawing/2014/main" id="{F2D4ADFC-2F9A-494B-273D-BFA8F7B5F1E3}"/>
              </a:ext>
            </a:extLst>
          </p:cNvPr>
          <p:cNvSpPr>
            <a:spLocks noChangeShapeType="1"/>
          </p:cNvSpPr>
          <p:nvPr/>
        </p:nvSpPr>
        <p:spPr bwMode="auto">
          <a:xfrm>
            <a:off x="7027404" y="5105363"/>
            <a:ext cx="990600"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46" name="Line 133">
            <a:extLst>
              <a:ext uri="{FF2B5EF4-FFF2-40B4-BE49-F238E27FC236}">
                <a16:creationId xmlns:a16="http://schemas.microsoft.com/office/drawing/2014/main" id="{B6636EAB-3C70-12EB-7D73-2893FE43F488}"/>
              </a:ext>
            </a:extLst>
          </p:cNvPr>
          <p:cNvSpPr>
            <a:spLocks noChangeShapeType="1"/>
          </p:cNvSpPr>
          <p:nvPr/>
        </p:nvSpPr>
        <p:spPr bwMode="auto">
          <a:xfrm>
            <a:off x="7017879" y="5010113"/>
            <a:ext cx="1588" cy="952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47" name="Rectangle 134">
            <a:extLst>
              <a:ext uri="{FF2B5EF4-FFF2-40B4-BE49-F238E27FC236}">
                <a16:creationId xmlns:a16="http://schemas.microsoft.com/office/drawing/2014/main" id="{AE4E87A5-58A5-CA21-7039-F1A60D19D53A}"/>
              </a:ext>
            </a:extLst>
          </p:cNvPr>
          <p:cNvSpPr>
            <a:spLocks noChangeArrowheads="1"/>
          </p:cNvSpPr>
          <p:nvPr/>
        </p:nvSpPr>
        <p:spPr bwMode="auto">
          <a:xfrm>
            <a:off x="2303004" y="4009988"/>
            <a:ext cx="57435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34948" name="Rectangle 135">
            <a:extLst>
              <a:ext uri="{FF2B5EF4-FFF2-40B4-BE49-F238E27FC236}">
                <a16:creationId xmlns:a16="http://schemas.microsoft.com/office/drawing/2014/main" id="{8204A426-CE06-1A21-F6EE-8FA1B234CB8B}"/>
              </a:ext>
            </a:extLst>
          </p:cNvPr>
          <p:cNvSpPr>
            <a:spLocks noChangeArrowheads="1"/>
          </p:cNvSpPr>
          <p:nvPr/>
        </p:nvSpPr>
        <p:spPr bwMode="auto">
          <a:xfrm>
            <a:off x="2303004" y="4057613"/>
            <a:ext cx="1006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运行处理</a:t>
            </a:r>
            <a:endParaRPr lang="zh-CN" altLang="en-US" sz="2400"/>
          </a:p>
        </p:txBody>
      </p:sp>
      <p:sp>
        <p:nvSpPr>
          <p:cNvPr id="34949" name="Rectangle 136">
            <a:extLst>
              <a:ext uri="{FF2B5EF4-FFF2-40B4-BE49-F238E27FC236}">
                <a16:creationId xmlns:a16="http://schemas.microsoft.com/office/drawing/2014/main" id="{AEC94095-E588-D9D1-7F65-950B739F9A2C}"/>
              </a:ext>
            </a:extLst>
          </p:cNvPr>
          <p:cNvSpPr>
            <a:spLocks noChangeArrowheads="1"/>
          </p:cNvSpPr>
          <p:nvPr/>
        </p:nvSpPr>
        <p:spPr bwMode="auto">
          <a:xfrm>
            <a:off x="3331704" y="4133813"/>
            <a:ext cx="1143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1200">
                <a:solidFill>
                  <a:srgbClr val="000000"/>
                </a:solidFill>
                <a:latin typeface="Times New Roman" panose="02020603050405020304" pitchFamily="18" charset="0"/>
              </a:rPr>
              <a:t>   </a:t>
            </a:r>
            <a:endParaRPr lang="zh-CN" altLang="en-US" sz="2400"/>
          </a:p>
        </p:txBody>
      </p:sp>
      <p:sp>
        <p:nvSpPr>
          <p:cNvPr id="34950" name="Rectangle 137">
            <a:extLst>
              <a:ext uri="{FF2B5EF4-FFF2-40B4-BE49-F238E27FC236}">
                <a16:creationId xmlns:a16="http://schemas.microsoft.com/office/drawing/2014/main" id="{15076008-666F-C319-7C11-F286F5D6FB18}"/>
              </a:ext>
            </a:extLst>
          </p:cNvPr>
          <p:cNvSpPr>
            <a:spLocks noChangeArrowheads="1"/>
          </p:cNvSpPr>
          <p:nvPr/>
        </p:nvSpPr>
        <p:spPr bwMode="auto">
          <a:xfrm>
            <a:off x="3552367" y="4057613"/>
            <a:ext cx="101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输入数据</a:t>
            </a:r>
            <a:endParaRPr lang="zh-CN" altLang="en-US" sz="2400"/>
          </a:p>
        </p:txBody>
      </p:sp>
      <p:sp>
        <p:nvSpPr>
          <p:cNvPr id="34951" name="Rectangle 138">
            <a:extLst>
              <a:ext uri="{FF2B5EF4-FFF2-40B4-BE49-F238E27FC236}">
                <a16:creationId xmlns:a16="http://schemas.microsoft.com/office/drawing/2014/main" id="{A3133DB6-6FFD-88BC-44BE-E578CFCF6148}"/>
              </a:ext>
            </a:extLst>
          </p:cNvPr>
          <p:cNvSpPr>
            <a:spLocks noChangeArrowheads="1"/>
          </p:cNvSpPr>
          <p:nvPr/>
        </p:nvSpPr>
        <p:spPr bwMode="auto">
          <a:xfrm>
            <a:off x="4474704" y="4133813"/>
            <a:ext cx="228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1200">
                <a:solidFill>
                  <a:srgbClr val="000000"/>
                </a:solidFill>
                <a:latin typeface="Times New Roman" panose="02020603050405020304" pitchFamily="18" charset="0"/>
              </a:rPr>
              <a:t>      </a:t>
            </a:r>
            <a:endParaRPr lang="zh-CN" altLang="en-US" sz="2400"/>
          </a:p>
        </p:txBody>
      </p:sp>
      <p:sp>
        <p:nvSpPr>
          <p:cNvPr id="34952" name="Rectangle 139">
            <a:extLst>
              <a:ext uri="{FF2B5EF4-FFF2-40B4-BE49-F238E27FC236}">
                <a16:creationId xmlns:a16="http://schemas.microsoft.com/office/drawing/2014/main" id="{B11F912D-D1D8-3158-C0AB-C787148A569E}"/>
              </a:ext>
            </a:extLst>
          </p:cNvPr>
          <p:cNvSpPr>
            <a:spLocks noChangeArrowheads="1"/>
          </p:cNvSpPr>
          <p:nvPr/>
        </p:nvSpPr>
        <p:spPr bwMode="auto">
          <a:xfrm>
            <a:off x="5497054" y="4057613"/>
            <a:ext cx="101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运行处理</a:t>
            </a:r>
            <a:endParaRPr lang="zh-CN" altLang="en-US" sz="2400"/>
          </a:p>
        </p:txBody>
      </p:sp>
      <p:sp>
        <p:nvSpPr>
          <p:cNvPr id="34953" name="Rectangle 141">
            <a:extLst>
              <a:ext uri="{FF2B5EF4-FFF2-40B4-BE49-F238E27FC236}">
                <a16:creationId xmlns:a16="http://schemas.microsoft.com/office/drawing/2014/main" id="{DA11765C-7B85-A2D8-6DDD-EA69C1FEDDEA}"/>
              </a:ext>
            </a:extLst>
          </p:cNvPr>
          <p:cNvSpPr>
            <a:spLocks noChangeArrowheads="1"/>
          </p:cNvSpPr>
          <p:nvPr/>
        </p:nvSpPr>
        <p:spPr bwMode="auto">
          <a:xfrm>
            <a:off x="7008354" y="4057613"/>
            <a:ext cx="101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buClrTx/>
              <a:buSzTx/>
              <a:buFontTx/>
              <a:buNone/>
            </a:pPr>
            <a:r>
              <a:rPr lang="zh-CN" altLang="en-US" sz="2000">
                <a:solidFill>
                  <a:srgbClr val="000000"/>
                </a:solidFill>
                <a:latin typeface="宋体" panose="02010600030101010101" pitchFamily="2" charset="-122"/>
              </a:rPr>
              <a:t>输入数据</a:t>
            </a:r>
            <a:endParaRPr lang="zh-CN" altLang="en-US" sz="2400"/>
          </a:p>
        </p:txBody>
      </p:sp>
      <p:grpSp>
        <p:nvGrpSpPr>
          <p:cNvPr id="34954" name="Group 150">
            <a:extLst>
              <a:ext uri="{FF2B5EF4-FFF2-40B4-BE49-F238E27FC236}">
                <a16:creationId xmlns:a16="http://schemas.microsoft.com/office/drawing/2014/main" id="{1DDAA732-F666-F595-7C1A-B8B5FE243980}"/>
              </a:ext>
            </a:extLst>
          </p:cNvPr>
          <p:cNvGrpSpPr>
            <a:grpSpLocks/>
          </p:cNvGrpSpPr>
          <p:nvPr/>
        </p:nvGrpSpPr>
        <p:grpSpPr bwMode="auto">
          <a:xfrm>
            <a:off x="4531854" y="1904963"/>
            <a:ext cx="571500" cy="38100"/>
            <a:chOff x="3085" y="1586"/>
            <a:chExt cx="360" cy="24"/>
          </a:xfrm>
        </p:grpSpPr>
        <p:sp>
          <p:nvSpPr>
            <p:cNvPr id="34955" name="Freeform 142">
              <a:extLst>
                <a:ext uri="{FF2B5EF4-FFF2-40B4-BE49-F238E27FC236}">
                  <a16:creationId xmlns:a16="http://schemas.microsoft.com/office/drawing/2014/main" id="{36AE654A-5A89-DF88-83CE-264904AA938B}"/>
                </a:ext>
              </a:extLst>
            </p:cNvPr>
            <p:cNvSpPr>
              <a:spLocks noChangeArrowheads="1"/>
            </p:cNvSpPr>
            <p:nvPr/>
          </p:nvSpPr>
          <p:spPr bwMode="auto">
            <a:xfrm>
              <a:off x="3085" y="1586"/>
              <a:ext cx="24" cy="24"/>
            </a:xfrm>
            <a:custGeom>
              <a:avLst/>
              <a:gdLst>
                <a:gd name="T0" fmla="*/ 18 w 24"/>
                <a:gd name="T1" fmla="*/ 0 h 24"/>
                <a:gd name="T2" fmla="*/ 12 w 24"/>
                <a:gd name="T3" fmla="*/ 0 h 24"/>
                <a:gd name="T4" fmla="*/ 6 w 24"/>
                <a:gd name="T5" fmla="*/ 6 h 24"/>
                <a:gd name="T6" fmla="*/ 0 w 24"/>
                <a:gd name="T7" fmla="*/ 12 h 24"/>
                <a:gd name="T8" fmla="*/ 6 w 24"/>
                <a:gd name="T9" fmla="*/ 18 h 24"/>
                <a:gd name="T10" fmla="*/ 12 w 24"/>
                <a:gd name="T11" fmla="*/ 24 h 24"/>
                <a:gd name="T12" fmla="*/ 18 w 24"/>
                <a:gd name="T13" fmla="*/ 18 h 24"/>
                <a:gd name="T14" fmla="*/ 24 w 24"/>
                <a:gd name="T15" fmla="*/ 12 h 24"/>
                <a:gd name="T16" fmla="*/ 18 w 24"/>
                <a:gd name="T17" fmla="*/ 6 h 24"/>
                <a:gd name="T18" fmla="*/ 18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8" y="0"/>
                  </a:moveTo>
                  <a:lnTo>
                    <a:pt x="12" y="0"/>
                  </a:lnTo>
                  <a:lnTo>
                    <a:pt x="6" y="6"/>
                  </a:lnTo>
                  <a:lnTo>
                    <a:pt x="0" y="12"/>
                  </a:lnTo>
                  <a:lnTo>
                    <a:pt x="6" y="18"/>
                  </a:lnTo>
                  <a:lnTo>
                    <a:pt x="12" y="24"/>
                  </a:lnTo>
                  <a:lnTo>
                    <a:pt x="18" y="18"/>
                  </a:lnTo>
                  <a:lnTo>
                    <a:pt x="24" y="12"/>
                  </a:lnTo>
                  <a:lnTo>
                    <a:pt x="18" y="6"/>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56" name="Freeform 143">
              <a:extLst>
                <a:ext uri="{FF2B5EF4-FFF2-40B4-BE49-F238E27FC236}">
                  <a16:creationId xmlns:a16="http://schemas.microsoft.com/office/drawing/2014/main" id="{C760031F-A9D9-CFCA-E596-1136BF542D7A}"/>
                </a:ext>
              </a:extLst>
            </p:cNvPr>
            <p:cNvSpPr>
              <a:spLocks noChangeArrowheads="1"/>
            </p:cNvSpPr>
            <p:nvPr/>
          </p:nvSpPr>
          <p:spPr bwMode="auto">
            <a:xfrm>
              <a:off x="3133" y="158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57" name="Freeform 144">
              <a:extLst>
                <a:ext uri="{FF2B5EF4-FFF2-40B4-BE49-F238E27FC236}">
                  <a16:creationId xmlns:a16="http://schemas.microsoft.com/office/drawing/2014/main" id="{A125B5CA-97DA-43FC-6674-1D3DEE3148DA}"/>
                </a:ext>
              </a:extLst>
            </p:cNvPr>
            <p:cNvSpPr>
              <a:spLocks noChangeArrowheads="1"/>
            </p:cNvSpPr>
            <p:nvPr/>
          </p:nvSpPr>
          <p:spPr bwMode="auto">
            <a:xfrm>
              <a:off x="3181" y="158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58" name="Freeform 145">
              <a:extLst>
                <a:ext uri="{FF2B5EF4-FFF2-40B4-BE49-F238E27FC236}">
                  <a16:creationId xmlns:a16="http://schemas.microsoft.com/office/drawing/2014/main" id="{969D3CDB-9B31-862C-1C96-6B46E19D4D1F}"/>
                </a:ext>
              </a:extLst>
            </p:cNvPr>
            <p:cNvSpPr>
              <a:spLocks noChangeArrowheads="1"/>
            </p:cNvSpPr>
            <p:nvPr/>
          </p:nvSpPr>
          <p:spPr bwMode="auto">
            <a:xfrm>
              <a:off x="3229" y="158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59" name="Freeform 146">
              <a:extLst>
                <a:ext uri="{FF2B5EF4-FFF2-40B4-BE49-F238E27FC236}">
                  <a16:creationId xmlns:a16="http://schemas.microsoft.com/office/drawing/2014/main" id="{D918F019-AFFE-1983-B14A-92F44552D11A}"/>
                </a:ext>
              </a:extLst>
            </p:cNvPr>
            <p:cNvSpPr>
              <a:spLocks noChangeArrowheads="1"/>
            </p:cNvSpPr>
            <p:nvPr/>
          </p:nvSpPr>
          <p:spPr bwMode="auto">
            <a:xfrm>
              <a:off x="3277" y="158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60" name="Freeform 147">
              <a:extLst>
                <a:ext uri="{FF2B5EF4-FFF2-40B4-BE49-F238E27FC236}">
                  <a16:creationId xmlns:a16="http://schemas.microsoft.com/office/drawing/2014/main" id="{BE52D6AA-8AA1-AD47-C11C-9137C3A346B5}"/>
                </a:ext>
              </a:extLst>
            </p:cNvPr>
            <p:cNvSpPr>
              <a:spLocks noChangeArrowheads="1"/>
            </p:cNvSpPr>
            <p:nvPr/>
          </p:nvSpPr>
          <p:spPr bwMode="auto">
            <a:xfrm>
              <a:off x="3325" y="158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61" name="Freeform 148">
              <a:extLst>
                <a:ext uri="{FF2B5EF4-FFF2-40B4-BE49-F238E27FC236}">
                  <a16:creationId xmlns:a16="http://schemas.microsoft.com/office/drawing/2014/main" id="{4ADD6007-3911-3FBE-E59B-D867BF84A10E}"/>
                </a:ext>
              </a:extLst>
            </p:cNvPr>
            <p:cNvSpPr>
              <a:spLocks noChangeArrowheads="1"/>
            </p:cNvSpPr>
            <p:nvPr/>
          </p:nvSpPr>
          <p:spPr bwMode="auto">
            <a:xfrm>
              <a:off x="3373" y="158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62" name="Freeform 149">
              <a:extLst>
                <a:ext uri="{FF2B5EF4-FFF2-40B4-BE49-F238E27FC236}">
                  <a16:creationId xmlns:a16="http://schemas.microsoft.com/office/drawing/2014/main" id="{F78C574F-F183-D1D8-EBCB-13AA66119283}"/>
                </a:ext>
              </a:extLst>
            </p:cNvPr>
            <p:cNvSpPr>
              <a:spLocks noChangeArrowheads="1"/>
            </p:cNvSpPr>
            <p:nvPr/>
          </p:nvSpPr>
          <p:spPr bwMode="auto">
            <a:xfrm>
              <a:off x="3421" y="1586"/>
              <a:ext cx="24" cy="24"/>
            </a:xfrm>
            <a:custGeom>
              <a:avLst/>
              <a:gdLst>
                <a:gd name="T0" fmla="*/ 12 w 24"/>
                <a:gd name="T1" fmla="*/ 0 h 24"/>
                <a:gd name="T2" fmla="*/ 6 w 24"/>
                <a:gd name="T3" fmla="*/ 0 h 24"/>
                <a:gd name="T4" fmla="*/ 0 w 24"/>
                <a:gd name="T5" fmla="*/ 6 h 24"/>
                <a:gd name="T6" fmla="*/ 0 w 24"/>
                <a:gd name="T7" fmla="*/ 12 h 24"/>
                <a:gd name="T8" fmla="*/ 0 w 24"/>
                <a:gd name="T9" fmla="*/ 18 h 24"/>
                <a:gd name="T10" fmla="*/ 0 w 24"/>
                <a:gd name="T11" fmla="*/ 24 h 24"/>
                <a:gd name="T12" fmla="*/ 6 w 24"/>
                <a:gd name="T13" fmla="*/ 24 h 24"/>
                <a:gd name="T14" fmla="*/ 12 w 24"/>
                <a:gd name="T15" fmla="*/ 24 h 24"/>
                <a:gd name="T16" fmla="*/ 18 w 24"/>
                <a:gd name="T17" fmla="*/ 18 h 24"/>
                <a:gd name="T18" fmla="*/ 24 w 24"/>
                <a:gd name="T19" fmla="*/ 12 h 24"/>
                <a:gd name="T20" fmla="*/ 18 w 24"/>
                <a:gd name="T21" fmla="*/ 6 h 24"/>
                <a:gd name="T22" fmla="*/ 18 w 24"/>
                <a:gd name="T23" fmla="*/ 0 h 24"/>
                <a:gd name="T24" fmla="*/ 12 w 24"/>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0"/>
                  </a:moveTo>
                  <a:lnTo>
                    <a:pt x="6" y="0"/>
                  </a:lnTo>
                  <a:lnTo>
                    <a:pt x="0" y="6"/>
                  </a:lnTo>
                  <a:lnTo>
                    <a:pt x="0" y="12"/>
                  </a:lnTo>
                  <a:lnTo>
                    <a:pt x="0" y="18"/>
                  </a:lnTo>
                  <a:lnTo>
                    <a:pt x="0" y="24"/>
                  </a:lnTo>
                  <a:lnTo>
                    <a:pt x="6" y="24"/>
                  </a:lnTo>
                  <a:lnTo>
                    <a:pt x="12" y="24"/>
                  </a:lnTo>
                  <a:lnTo>
                    <a:pt x="18" y="18"/>
                  </a:lnTo>
                  <a:lnTo>
                    <a:pt x="24" y="12"/>
                  </a:lnTo>
                  <a:lnTo>
                    <a:pt x="18" y="6"/>
                  </a:lnTo>
                  <a:lnTo>
                    <a:pt x="18"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963" name="Group 168">
            <a:extLst>
              <a:ext uri="{FF2B5EF4-FFF2-40B4-BE49-F238E27FC236}">
                <a16:creationId xmlns:a16="http://schemas.microsoft.com/office/drawing/2014/main" id="{1E1E8012-9854-44ED-CDE6-163E86B72712}"/>
              </a:ext>
            </a:extLst>
          </p:cNvPr>
          <p:cNvGrpSpPr>
            <a:grpSpLocks/>
          </p:cNvGrpSpPr>
          <p:nvPr/>
        </p:nvGrpSpPr>
        <p:grpSpPr bwMode="auto">
          <a:xfrm>
            <a:off x="6998829" y="1914488"/>
            <a:ext cx="38100" cy="1257300"/>
            <a:chOff x="4639" y="1592"/>
            <a:chExt cx="24" cy="792"/>
          </a:xfrm>
        </p:grpSpPr>
        <p:sp>
          <p:nvSpPr>
            <p:cNvPr id="34964" name="Freeform 151">
              <a:extLst>
                <a:ext uri="{FF2B5EF4-FFF2-40B4-BE49-F238E27FC236}">
                  <a16:creationId xmlns:a16="http://schemas.microsoft.com/office/drawing/2014/main" id="{782F44BC-4FB8-83FE-F2E4-C2F30E048500}"/>
                </a:ext>
              </a:extLst>
            </p:cNvPr>
            <p:cNvSpPr>
              <a:spLocks noChangeArrowheads="1"/>
            </p:cNvSpPr>
            <p:nvPr/>
          </p:nvSpPr>
          <p:spPr bwMode="auto">
            <a:xfrm>
              <a:off x="4639" y="1592"/>
              <a:ext cx="24" cy="24"/>
            </a:xfrm>
            <a:custGeom>
              <a:avLst/>
              <a:gdLst>
                <a:gd name="T0" fmla="*/ 24 w 24"/>
                <a:gd name="T1" fmla="*/ 18 h 24"/>
                <a:gd name="T2" fmla="*/ 24 w 24"/>
                <a:gd name="T3" fmla="*/ 12 h 24"/>
                <a:gd name="T4" fmla="*/ 18 w 24"/>
                <a:gd name="T5" fmla="*/ 6 h 24"/>
                <a:gd name="T6" fmla="*/ 12 w 24"/>
                <a:gd name="T7" fmla="*/ 0 h 24"/>
                <a:gd name="T8" fmla="*/ 6 w 24"/>
                <a:gd name="T9" fmla="*/ 6 h 24"/>
                <a:gd name="T10" fmla="*/ 0 w 24"/>
                <a:gd name="T11" fmla="*/ 12 h 24"/>
                <a:gd name="T12" fmla="*/ 6 w 24"/>
                <a:gd name="T13" fmla="*/ 18 h 24"/>
                <a:gd name="T14" fmla="*/ 12 w 24"/>
                <a:gd name="T15" fmla="*/ 24 h 24"/>
                <a:gd name="T16" fmla="*/ 18 w 24"/>
                <a:gd name="T17" fmla="*/ 18 h 24"/>
                <a:gd name="T18" fmla="*/ 24 w 24"/>
                <a:gd name="T19"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8"/>
                  </a:moveTo>
                  <a:lnTo>
                    <a:pt x="24" y="12"/>
                  </a:lnTo>
                  <a:lnTo>
                    <a:pt x="18" y="6"/>
                  </a:lnTo>
                  <a:lnTo>
                    <a:pt x="12" y="0"/>
                  </a:lnTo>
                  <a:lnTo>
                    <a:pt x="6" y="6"/>
                  </a:lnTo>
                  <a:lnTo>
                    <a:pt x="0" y="12"/>
                  </a:lnTo>
                  <a:lnTo>
                    <a:pt x="6" y="18"/>
                  </a:lnTo>
                  <a:lnTo>
                    <a:pt x="12" y="24"/>
                  </a:lnTo>
                  <a:lnTo>
                    <a:pt x="18" y="18"/>
                  </a:lnTo>
                  <a:lnTo>
                    <a:pt x="24"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65" name="Freeform 152">
              <a:extLst>
                <a:ext uri="{FF2B5EF4-FFF2-40B4-BE49-F238E27FC236}">
                  <a16:creationId xmlns:a16="http://schemas.microsoft.com/office/drawing/2014/main" id="{FB573C8D-7A4E-F3F1-6A65-7915411169F6}"/>
                </a:ext>
              </a:extLst>
            </p:cNvPr>
            <p:cNvSpPr>
              <a:spLocks noChangeArrowheads="1"/>
            </p:cNvSpPr>
            <p:nvPr/>
          </p:nvSpPr>
          <p:spPr bwMode="auto">
            <a:xfrm>
              <a:off x="4639" y="164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66" name="Freeform 153">
              <a:extLst>
                <a:ext uri="{FF2B5EF4-FFF2-40B4-BE49-F238E27FC236}">
                  <a16:creationId xmlns:a16="http://schemas.microsoft.com/office/drawing/2014/main" id="{6734908A-5AF7-8561-E6E5-02D508BB1AC2}"/>
                </a:ext>
              </a:extLst>
            </p:cNvPr>
            <p:cNvSpPr>
              <a:spLocks noChangeArrowheads="1"/>
            </p:cNvSpPr>
            <p:nvPr/>
          </p:nvSpPr>
          <p:spPr bwMode="auto">
            <a:xfrm>
              <a:off x="4639" y="1688"/>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67" name="Freeform 154">
              <a:extLst>
                <a:ext uri="{FF2B5EF4-FFF2-40B4-BE49-F238E27FC236}">
                  <a16:creationId xmlns:a16="http://schemas.microsoft.com/office/drawing/2014/main" id="{CEF8908B-6B33-4F9D-0A3D-1D8BA0469190}"/>
                </a:ext>
              </a:extLst>
            </p:cNvPr>
            <p:cNvSpPr>
              <a:spLocks noChangeArrowheads="1"/>
            </p:cNvSpPr>
            <p:nvPr/>
          </p:nvSpPr>
          <p:spPr bwMode="auto">
            <a:xfrm>
              <a:off x="4639" y="1736"/>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68" name="Freeform 155">
              <a:extLst>
                <a:ext uri="{FF2B5EF4-FFF2-40B4-BE49-F238E27FC236}">
                  <a16:creationId xmlns:a16="http://schemas.microsoft.com/office/drawing/2014/main" id="{37BC2771-1884-6845-CF91-55086FDDBC97}"/>
                </a:ext>
              </a:extLst>
            </p:cNvPr>
            <p:cNvSpPr>
              <a:spLocks noChangeArrowheads="1"/>
            </p:cNvSpPr>
            <p:nvPr/>
          </p:nvSpPr>
          <p:spPr bwMode="auto">
            <a:xfrm>
              <a:off x="4639" y="1784"/>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69" name="Freeform 156">
              <a:extLst>
                <a:ext uri="{FF2B5EF4-FFF2-40B4-BE49-F238E27FC236}">
                  <a16:creationId xmlns:a16="http://schemas.microsoft.com/office/drawing/2014/main" id="{489A2000-80F0-E8D5-92FF-DA96B9F7FD49}"/>
                </a:ext>
              </a:extLst>
            </p:cNvPr>
            <p:cNvSpPr>
              <a:spLocks noChangeArrowheads="1"/>
            </p:cNvSpPr>
            <p:nvPr/>
          </p:nvSpPr>
          <p:spPr bwMode="auto">
            <a:xfrm>
              <a:off x="4639" y="1832"/>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70" name="Freeform 157">
              <a:extLst>
                <a:ext uri="{FF2B5EF4-FFF2-40B4-BE49-F238E27FC236}">
                  <a16:creationId xmlns:a16="http://schemas.microsoft.com/office/drawing/2014/main" id="{A642EE35-BAED-D6F9-969E-0A593B9CFC09}"/>
                </a:ext>
              </a:extLst>
            </p:cNvPr>
            <p:cNvSpPr>
              <a:spLocks noChangeArrowheads="1"/>
            </p:cNvSpPr>
            <p:nvPr/>
          </p:nvSpPr>
          <p:spPr bwMode="auto">
            <a:xfrm>
              <a:off x="4639" y="188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71" name="Freeform 158">
              <a:extLst>
                <a:ext uri="{FF2B5EF4-FFF2-40B4-BE49-F238E27FC236}">
                  <a16:creationId xmlns:a16="http://schemas.microsoft.com/office/drawing/2014/main" id="{7BD3D81D-169D-B3E2-AD56-084D76716B76}"/>
                </a:ext>
              </a:extLst>
            </p:cNvPr>
            <p:cNvSpPr>
              <a:spLocks noChangeArrowheads="1"/>
            </p:cNvSpPr>
            <p:nvPr/>
          </p:nvSpPr>
          <p:spPr bwMode="auto">
            <a:xfrm>
              <a:off x="4639" y="1928"/>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72" name="Freeform 159">
              <a:extLst>
                <a:ext uri="{FF2B5EF4-FFF2-40B4-BE49-F238E27FC236}">
                  <a16:creationId xmlns:a16="http://schemas.microsoft.com/office/drawing/2014/main" id="{E7A478F1-BBA9-4F90-DDAB-46BB95725B10}"/>
                </a:ext>
              </a:extLst>
            </p:cNvPr>
            <p:cNvSpPr>
              <a:spLocks noChangeArrowheads="1"/>
            </p:cNvSpPr>
            <p:nvPr/>
          </p:nvSpPr>
          <p:spPr bwMode="auto">
            <a:xfrm>
              <a:off x="4639" y="1976"/>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73" name="Freeform 160">
              <a:extLst>
                <a:ext uri="{FF2B5EF4-FFF2-40B4-BE49-F238E27FC236}">
                  <a16:creationId xmlns:a16="http://schemas.microsoft.com/office/drawing/2014/main" id="{504911AD-2343-52F5-8EEB-D81F087677E5}"/>
                </a:ext>
              </a:extLst>
            </p:cNvPr>
            <p:cNvSpPr>
              <a:spLocks noChangeArrowheads="1"/>
            </p:cNvSpPr>
            <p:nvPr/>
          </p:nvSpPr>
          <p:spPr bwMode="auto">
            <a:xfrm>
              <a:off x="4639" y="2024"/>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74" name="Freeform 161">
              <a:extLst>
                <a:ext uri="{FF2B5EF4-FFF2-40B4-BE49-F238E27FC236}">
                  <a16:creationId xmlns:a16="http://schemas.microsoft.com/office/drawing/2014/main" id="{3E400AD8-2041-99D6-4178-868FFAB600AE}"/>
                </a:ext>
              </a:extLst>
            </p:cNvPr>
            <p:cNvSpPr>
              <a:spLocks noChangeArrowheads="1"/>
            </p:cNvSpPr>
            <p:nvPr/>
          </p:nvSpPr>
          <p:spPr bwMode="auto">
            <a:xfrm>
              <a:off x="4639" y="2072"/>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75" name="Freeform 162">
              <a:extLst>
                <a:ext uri="{FF2B5EF4-FFF2-40B4-BE49-F238E27FC236}">
                  <a16:creationId xmlns:a16="http://schemas.microsoft.com/office/drawing/2014/main" id="{EDE34851-28AF-5BB9-7885-59FF3E4461FB}"/>
                </a:ext>
              </a:extLst>
            </p:cNvPr>
            <p:cNvSpPr>
              <a:spLocks noChangeArrowheads="1"/>
            </p:cNvSpPr>
            <p:nvPr/>
          </p:nvSpPr>
          <p:spPr bwMode="auto">
            <a:xfrm>
              <a:off x="4639" y="212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76" name="Freeform 163">
              <a:extLst>
                <a:ext uri="{FF2B5EF4-FFF2-40B4-BE49-F238E27FC236}">
                  <a16:creationId xmlns:a16="http://schemas.microsoft.com/office/drawing/2014/main" id="{E53F6F2C-32B4-3BC1-AE02-14F438F68B54}"/>
                </a:ext>
              </a:extLst>
            </p:cNvPr>
            <p:cNvSpPr>
              <a:spLocks noChangeArrowheads="1"/>
            </p:cNvSpPr>
            <p:nvPr/>
          </p:nvSpPr>
          <p:spPr bwMode="auto">
            <a:xfrm>
              <a:off x="4639" y="2168"/>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77" name="Freeform 164">
              <a:extLst>
                <a:ext uri="{FF2B5EF4-FFF2-40B4-BE49-F238E27FC236}">
                  <a16:creationId xmlns:a16="http://schemas.microsoft.com/office/drawing/2014/main" id="{511B8086-EE42-F2C9-9013-F68D2767065E}"/>
                </a:ext>
              </a:extLst>
            </p:cNvPr>
            <p:cNvSpPr>
              <a:spLocks noChangeArrowheads="1"/>
            </p:cNvSpPr>
            <p:nvPr/>
          </p:nvSpPr>
          <p:spPr bwMode="auto">
            <a:xfrm>
              <a:off x="4639" y="2216"/>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78" name="Freeform 165">
              <a:extLst>
                <a:ext uri="{FF2B5EF4-FFF2-40B4-BE49-F238E27FC236}">
                  <a16:creationId xmlns:a16="http://schemas.microsoft.com/office/drawing/2014/main" id="{CEF199D3-1E88-BFC6-0922-169FCF637039}"/>
                </a:ext>
              </a:extLst>
            </p:cNvPr>
            <p:cNvSpPr>
              <a:spLocks noChangeArrowheads="1"/>
            </p:cNvSpPr>
            <p:nvPr/>
          </p:nvSpPr>
          <p:spPr bwMode="auto">
            <a:xfrm>
              <a:off x="4639" y="2264"/>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79" name="Freeform 166">
              <a:extLst>
                <a:ext uri="{FF2B5EF4-FFF2-40B4-BE49-F238E27FC236}">
                  <a16:creationId xmlns:a16="http://schemas.microsoft.com/office/drawing/2014/main" id="{B1B93AA6-6E53-598F-67BF-77CFE2552338}"/>
                </a:ext>
              </a:extLst>
            </p:cNvPr>
            <p:cNvSpPr>
              <a:spLocks noChangeArrowheads="1"/>
            </p:cNvSpPr>
            <p:nvPr/>
          </p:nvSpPr>
          <p:spPr bwMode="auto">
            <a:xfrm>
              <a:off x="4639" y="2312"/>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80" name="Freeform 167">
              <a:extLst>
                <a:ext uri="{FF2B5EF4-FFF2-40B4-BE49-F238E27FC236}">
                  <a16:creationId xmlns:a16="http://schemas.microsoft.com/office/drawing/2014/main" id="{472B609D-4343-7D3D-50DE-6885203AADA8}"/>
                </a:ext>
              </a:extLst>
            </p:cNvPr>
            <p:cNvSpPr>
              <a:spLocks noChangeArrowheads="1"/>
            </p:cNvSpPr>
            <p:nvPr/>
          </p:nvSpPr>
          <p:spPr bwMode="auto">
            <a:xfrm>
              <a:off x="4639" y="2360"/>
              <a:ext cx="24" cy="24"/>
            </a:xfrm>
            <a:custGeom>
              <a:avLst/>
              <a:gdLst>
                <a:gd name="T0" fmla="*/ 24 w 24"/>
                <a:gd name="T1" fmla="*/ 12 h 24"/>
                <a:gd name="T2" fmla="*/ 24 w 24"/>
                <a:gd name="T3" fmla="*/ 6 h 24"/>
                <a:gd name="T4" fmla="*/ 24 w 24"/>
                <a:gd name="T5" fmla="*/ 0 h 24"/>
                <a:gd name="T6" fmla="*/ 18 w 24"/>
                <a:gd name="T7" fmla="*/ 0 h 24"/>
                <a:gd name="T8" fmla="*/ 12 w 24"/>
                <a:gd name="T9" fmla="*/ 0 h 24"/>
                <a:gd name="T10" fmla="*/ 6 w 24"/>
                <a:gd name="T11" fmla="*/ 0 h 24"/>
                <a:gd name="T12" fmla="*/ 0 w 24"/>
                <a:gd name="T13" fmla="*/ 6 h 24"/>
                <a:gd name="T14" fmla="*/ 0 w 24"/>
                <a:gd name="T15" fmla="*/ 12 h 24"/>
                <a:gd name="T16" fmla="*/ 6 w 24"/>
                <a:gd name="T17" fmla="*/ 18 h 24"/>
                <a:gd name="T18" fmla="*/ 12 w 24"/>
                <a:gd name="T19" fmla="*/ 24 h 24"/>
                <a:gd name="T20" fmla="*/ 18 w 24"/>
                <a:gd name="T21" fmla="*/ 18 h 24"/>
                <a:gd name="T22" fmla="*/ 24 w 24"/>
                <a:gd name="T23" fmla="*/ 18 h 24"/>
                <a:gd name="T24" fmla="*/ 24 w 24"/>
                <a:gd name="T2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24" y="12"/>
                  </a:moveTo>
                  <a:lnTo>
                    <a:pt x="24" y="6"/>
                  </a:lnTo>
                  <a:lnTo>
                    <a:pt x="24" y="0"/>
                  </a:lnTo>
                  <a:lnTo>
                    <a:pt x="18" y="0"/>
                  </a:lnTo>
                  <a:lnTo>
                    <a:pt x="12" y="0"/>
                  </a:lnTo>
                  <a:lnTo>
                    <a:pt x="6" y="0"/>
                  </a:lnTo>
                  <a:lnTo>
                    <a:pt x="0" y="6"/>
                  </a:lnTo>
                  <a:lnTo>
                    <a:pt x="0" y="12"/>
                  </a:lnTo>
                  <a:lnTo>
                    <a:pt x="6" y="18"/>
                  </a:lnTo>
                  <a:lnTo>
                    <a:pt x="12" y="24"/>
                  </a:lnTo>
                  <a:lnTo>
                    <a:pt x="18" y="18"/>
                  </a:lnTo>
                  <a:lnTo>
                    <a:pt x="24" y="18"/>
                  </a:lnTo>
                  <a:lnTo>
                    <a:pt x="2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981" name="Line 169">
            <a:extLst>
              <a:ext uri="{FF2B5EF4-FFF2-40B4-BE49-F238E27FC236}">
                <a16:creationId xmlns:a16="http://schemas.microsoft.com/office/drawing/2014/main" id="{2DC2181D-B7EF-234A-542E-5BDDB74FF3CD}"/>
              </a:ext>
            </a:extLst>
          </p:cNvPr>
          <p:cNvSpPr>
            <a:spLocks noChangeShapeType="1"/>
          </p:cNvSpPr>
          <p:nvPr/>
        </p:nvSpPr>
        <p:spPr bwMode="auto">
          <a:xfrm>
            <a:off x="7017879" y="1924013"/>
            <a:ext cx="1000125"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982" name="Line 170">
            <a:extLst>
              <a:ext uri="{FF2B5EF4-FFF2-40B4-BE49-F238E27FC236}">
                <a16:creationId xmlns:a16="http://schemas.microsoft.com/office/drawing/2014/main" id="{BD4345FB-54CB-C7D4-C3D7-0DF0B8CBAD87}"/>
              </a:ext>
            </a:extLst>
          </p:cNvPr>
          <p:cNvSpPr>
            <a:spLocks noChangeShapeType="1"/>
          </p:cNvSpPr>
          <p:nvPr/>
        </p:nvSpPr>
        <p:spPr bwMode="auto">
          <a:xfrm>
            <a:off x="3503154" y="1924013"/>
            <a:ext cx="990600" cy="1588"/>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E8643-F3AF-D7D9-8529-B71E7E80A483}"/>
              </a:ext>
            </a:extLst>
          </p:cNvPr>
          <p:cNvSpPr>
            <a:spLocks noGrp="1"/>
          </p:cNvSpPr>
          <p:nvPr>
            <p:ph type="title"/>
          </p:nvPr>
        </p:nvSpPr>
        <p:spPr/>
        <p:txBody>
          <a:bodyPr/>
          <a:lstStyle/>
          <a:p>
            <a:r>
              <a:rPr kumimoji="1" lang="zh-CN" altLang="en-US" dirty="0"/>
              <a:t>多道程序设计的特点</a:t>
            </a:r>
          </a:p>
        </p:txBody>
      </p:sp>
      <p:sp>
        <p:nvSpPr>
          <p:cNvPr id="3" name="内容占位符 2">
            <a:extLst>
              <a:ext uri="{FF2B5EF4-FFF2-40B4-BE49-F238E27FC236}">
                <a16:creationId xmlns:a16="http://schemas.microsoft.com/office/drawing/2014/main" id="{723AFFF0-7C54-B7DE-2813-5ED7B3FE20FA}"/>
              </a:ext>
            </a:extLst>
          </p:cNvPr>
          <p:cNvSpPr>
            <a:spLocks noGrp="1"/>
          </p:cNvSpPr>
          <p:nvPr>
            <p:ph idx="1"/>
          </p:nvPr>
        </p:nvSpPr>
        <p:spPr>
          <a:xfrm>
            <a:off x="883739" y="1268760"/>
            <a:ext cx="7576693" cy="4895850"/>
          </a:xfrm>
        </p:spPr>
        <p:txBody>
          <a:bodyPr>
            <a:normAutofit/>
          </a:bodyPr>
          <a:lstStyle/>
          <a:p>
            <a:r>
              <a:rPr lang="zh-CN" altLang="en-US" i="0" dirty="0">
                <a:solidFill>
                  <a:srgbClr val="000000"/>
                </a:solidFill>
                <a:effectLst/>
              </a:rPr>
              <a:t>核心目标是提高</a:t>
            </a:r>
            <a:r>
              <a:rPr lang="en" altLang="zh-CN" i="0" dirty="0">
                <a:solidFill>
                  <a:srgbClr val="000000"/>
                </a:solidFill>
                <a:effectLst/>
              </a:rPr>
              <a:t>CPU</a:t>
            </a:r>
            <a:r>
              <a:rPr lang="zh-CN" altLang="en-US" i="0" dirty="0">
                <a:solidFill>
                  <a:srgbClr val="000000"/>
                </a:solidFill>
                <a:effectLst/>
              </a:rPr>
              <a:t>利用率，</a:t>
            </a:r>
            <a:r>
              <a:rPr lang="zh-CN" altLang="en-US" dirty="0">
                <a:solidFill>
                  <a:srgbClr val="000000"/>
                </a:solidFill>
              </a:rPr>
              <a:t>增加系统吞吐量。</a:t>
            </a:r>
            <a:endParaRPr lang="zh-CN" altLang="en-US" i="0" dirty="0">
              <a:solidFill>
                <a:srgbClr val="000000"/>
              </a:solidFill>
              <a:effectLst/>
            </a:endParaRPr>
          </a:p>
          <a:p>
            <a:r>
              <a:rPr lang="zh-CN" altLang="en-US" i="0" dirty="0">
                <a:solidFill>
                  <a:srgbClr val="000000"/>
                </a:solidFill>
                <a:effectLst/>
              </a:rPr>
              <a:t>多个程序并发执行</a:t>
            </a:r>
          </a:p>
          <a:p>
            <a:r>
              <a:rPr lang="zh-CN" altLang="en-US" i="0" dirty="0">
                <a:solidFill>
                  <a:srgbClr val="000000"/>
                </a:solidFill>
                <a:effectLst/>
              </a:rPr>
              <a:t>允许资源共享</a:t>
            </a:r>
            <a:endParaRPr lang="en-US" altLang="zh-CN" i="0" dirty="0">
              <a:solidFill>
                <a:srgbClr val="000000"/>
              </a:solidFill>
              <a:effectLst/>
            </a:endParaRPr>
          </a:p>
          <a:p>
            <a:r>
              <a:rPr lang="zh-CN" altLang="en-US" i="0" dirty="0">
                <a:solidFill>
                  <a:srgbClr val="000000"/>
                </a:solidFill>
                <a:effectLst/>
              </a:rPr>
              <a:t>有内存管理能力防止程序间互相影响</a:t>
            </a:r>
          </a:p>
          <a:p>
            <a:r>
              <a:rPr lang="zh-CN" altLang="en-US" i="0" dirty="0">
                <a:solidFill>
                  <a:srgbClr val="000000"/>
                </a:solidFill>
                <a:effectLst/>
              </a:rPr>
              <a:t>高效的任务调度与上下文切换机制</a:t>
            </a:r>
            <a:endParaRPr lang="en-US" altLang="zh-CN" i="0" dirty="0">
              <a:solidFill>
                <a:srgbClr val="000000"/>
              </a:solidFill>
              <a:effectLst/>
            </a:endParaRPr>
          </a:p>
          <a:p>
            <a:r>
              <a:rPr lang="zh-CN" altLang="en-US" dirty="0">
                <a:solidFill>
                  <a:srgbClr val="FF0000"/>
                </a:solidFill>
              </a:rPr>
              <a:t>平均周转时间长</a:t>
            </a:r>
            <a:endParaRPr lang="en-US" altLang="zh-CN" dirty="0">
              <a:solidFill>
                <a:srgbClr val="FF0000"/>
              </a:solidFill>
            </a:endParaRPr>
          </a:p>
          <a:p>
            <a:r>
              <a:rPr lang="zh-CN" altLang="en-US" i="0" dirty="0">
                <a:solidFill>
                  <a:srgbClr val="FF0000"/>
                </a:solidFill>
                <a:effectLst/>
              </a:rPr>
              <a:t>无人机交互</a:t>
            </a:r>
          </a:p>
        </p:txBody>
      </p:sp>
      <p:sp>
        <p:nvSpPr>
          <p:cNvPr id="4" name="灯片编号占位符 3">
            <a:extLst>
              <a:ext uri="{FF2B5EF4-FFF2-40B4-BE49-F238E27FC236}">
                <a16:creationId xmlns:a16="http://schemas.microsoft.com/office/drawing/2014/main" id="{E146F156-3CE6-EBEE-57E8-F97D98292BB5}"/>
              </a:ext>
            </a:extLst>
          </p:cNvPr>
          <p:cNvSpPr>
            <a:spLocks noGrp="1"/>
          </p:cNvSpPr>
          <p:nvPr>
            <p:ph type="sldNum" sz="quarter" idx="12"/>
          </p:nvPr>
        </p:nvSpPr>
        <p:spPr/>
        <p:txBody>
          <a:bodyPr/>
          <a:lstStyle/>
          <a:p>
            <a:fld id="{4093CC90-4002-504C-BD88-C9A1D374048E}" type="slidenum">
              <a:rPr lang="zh-CN" altLang="en-US" smtClean="0"/>
              <a:pPr/>
              <a:t>45</a:t>
            </a:fld>
            <a:endParaRPr lang="zh-CN" altLang="en-US" dirty="0"/>
          </a:p>
        </p:txBody>
      </p:sp>
    </p:spTree>
    <p:extLst>
      <p:ext uri="{BB962C8B-B14F-4D97-AF65-F5344CB8AC3E}">
        <p14:creationId xmlns:p14="http://schemas.microsoft.com/office/powerpoint/2010/main" val="3679770446"/>
      </p:ext>
    </p:extLst>
  </p:cSld>
  <p:clrMapOvr>
    <a:masterClrMapping/>
  </p:clrMapOvr>
  <p:transition spd="med">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909075-2D96-F621-E3BC-1AC326B95731}"/>
              </a:ext>
            </a:extLst>
          </p:cNvPr>
          <p:cNvSpPr>
            <a:spLocks noGrp="1"/>
          </p:cNvSpPr>
          <p:nvPr>
            <p:ph type="title"/>
          </p:nvPr>
        </p:nvSpPr>
        <p:spPr>
          <a:xfrm>
            <a:off x="1042988" y="225425"/>
            <a:ext cx="7850187" cy="746125"/>
          </a:xfrm>
        </p:spPr>
        <p:txBody>
          <a:bodyPr/>
          <a:lstStyle/>
          <a:p>
            <a:r>
              <a:rPr lang="zh-CN" altLang="en-US" dirty="0"/>
              <a:t>分时系统</a:t>
            </a:r>
          </a:p>
        </p:txBody>
      </p:sp>
      <p:sp>
        <p:nvSpPr>
          <p:cNvPr id="3" name="内容占位符 2">
            <a:extLst>
              <a:ext uri="{FF2B5EF4-FFF2-40B4-BE49-F238E27FC236}">
                <a16:creationId xmlns:a16="http://schemas.microsoft.com/office/drawing/2014/main" id="{750E4FF5-A775-BF38-655B-E3584A26F5F7}"/>
              </a:ext>
            </a:extLst>
          </p:cNvPr>
          <p:cNvSpPr>
            <a:spLocks noGrp="1"/>
          </p:cNvSpPr>
          <p:nvPr>
            <p:ph idx="1"/>
          </p:nvPr>
        </p:nvSpPr>
        <p:spPr>
          <a:xfrm>
            <a:off x="251520" y="1304764"/>
            <a:ext cx="5256584" cy="5400600"/>
          </a:xfrm>
        </p:spPr>
        <p:txBody>
          <a:bodyPr>
            <a:normAutofit/>
          </a:bodyPr>
          <a:lstStyle/>
          <a:p>
            <a:r>
              <a:rPr lang="zh-CN" altLang="en-US" sz="2800" dirty="0"/>
              <a:t>它允许多个用户通过终端同时与计算机系统进行交互，每个用户都能以相对独立的方式使用系统资源。操作系统通过将</a:t>
            </a:r>
            <a:r>
              <a:rPr lang="en" altLang="zh-CN" sz="2800" dirty="0"/>
              <a:t>CPU</a:t>
            </a:r>
            <a:r>
              <a:rPr lang="zh-CN" altLang="en-US" sz="2800" dirty="0"/>
              <a:t>的时间分成细小的片段（称为</a:t>
            </a:r>
            <a:r>
              <a:rPr lang="zh-CN" altLang="en-US" sz="2800" dirty="0">
                <a:solidFill>
                  <a:srgbClr val="FF0000"/>
                </a:solidFill>
              </a:rPr>
              <a:t>时间片</a:t>
            </a:r>
            <a:r>
              <a:rPr lang="zh-CN" altLang="en-US" sz="2800" dirty="0"/>
              <a:t>），并快速地在多个用户任务之间切换，给每个用户一种“独占”计算机资源的感觉，从而实现多用户的共享计算机资源。</a:t>
            </a:r>
          </a:p>
        </p:txBody>
      </p:sp>
      <p:sp>
        <p:nvSpPr>
          <p:cNvPr id="4" name="灯片编号占位符 3">
            <a:extLst>
              <a:ext uri="{FF2B5EF4-FFF2-40B4-BE49-F238E27FC236}">
                <a16:creationId xmlns:a16="http://schemas.microsoft.com/office/drawing/2014/main" id="{66A1788C-8B6C-0645-914C-A3F0340CEFED}"/>
              </a:ext>
            </a:extLst>
          </p:cNvPr>
          <p:cNvSpPr>
            <a:spLocks noGrp="1"/>
          </p:cNvSpPr>
          <p:nvPr>
            <p:ph type="sldNum" sz="quarter" idx="12"/>
          </p:nvPr>
        </p:nvSpPr>
        <p:spPr>
          <a:xfrm>
            <a:off x="6781800" y="6324600"/>
            <a:ext cx="1905000" cy="457200"/>
          </a:xfrm>
        </p:spPr>
        <p:txBody>
          <a:bodyPr/>
          <a:lstStyle/>
          <a:p>
            <a:fld id="{4093CC90-4002-504C-BD88-C9A1D374048E}" type="slidenum">
              <a:rPr lang="zh-CN" altLang="en-US" smtClean="0"/>
              <a:pPr/>
              <a:t>46</a:t>
            </a:fld>
            <a:endParaRPr lang="zh-CN" altLang="en-US" dirty="0"/>
          </a:p>
        </p:txBody>
      </p:sp>
      <p:pic>
        <p:nvPicPr>
          <p:cNvPr id="9" name="图片 8">
            <a:extLst>
              <a:ext uri="{FF2B5EF4-FFF2-40B4-BE49-F238E27FC236}">
                <a16:creationId xmlns:a16="http://schemas.microsoft.com/office/drawing/2014/main" id="{F830B75A-B0D4-1936-5042-EBC3163CBF12}"/>
              </a:ext>
            </a:extLst>
          </p:cNvPr>
          <p:cNvPicPr>
            <a:picLocks noChangeAspect="1"/>
          </p:cNvPicPr>
          <p:nvPr/>
        </p:nvPicPr>
        <p:blipFill>
          <a:blip r:embed="rId2"/>
          <a:stretch>
            <a:fillRect/>
          </a:stretch>
        </p:blipFill>
        <p:spPr>
          <a:xfrm>
            <a:off x="5508104" y="2295367"/>
            <a:ext cx="3524742" cy="2267266"/>
          </a:xfrm>
          <a:prstGeom prst="rect">
            <a:avLst/>
          </a:prstGeom>
        </p:spPr>
      </p:pic>
    </p:spTree>
    <p:extLst>
      <p:ext uri="{BB962C8B-B14F-4D97-AF65-F5344CB8AC3E}">
        <p14:creationId xmlns:p14="http://schemas.microsoft.com/office/powerpoint/2010/main" val="2559736187"/>
      </p:ext>
    </p:extLst>
  </p:cSld>
  <p:clrMapOvr>
    <a:masterClrMapping/>
  </p:clrMapOvr>
  <p:transition spd="med">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0C688A42-E7F2-7C29-23F0-38C462E95959}"/>
              </a:ext>
            </a:extLst>
          </p:cNvPr>
          <p:cNvSpPr>
            <a:spLocks noGrp="1" noChangeArrowheads="1"/>
          </p:cNvSpPr>
          <p:nvPr>
            <p:ph type="title"/>
          </p:nvPr>
        </p:nvSpPr>
        <p:spPr>
          <a:xfrm>
            <a:off x="1042988" y="225425"/>
            <a:ext cx="7850187" cy="746125"/>
          </a:xfrm>
        </p:spPr>
        <p:txBody>
          <a:bodyPr/>
          <a:lstStyle/>
          <a:p>
            <a:r>
              <a:rPr lang="zh-CN" altLang="en-US" dirty="0"/>
              <a:t>分时系统的特点</a:t>
            </a:r>
          </a:p>
        </p:txBody>
      </p:sp>
      <p:sp>
        <p:nvSpPr>
          <p:cNvPr id="45058" name="Rectangle 3">
            <a:extLst>
              <a:ext uri="{FF2B5EF4-FFF2-40B4-BE49-F238E27FC236}">
                <a16:creationId xmlns:a16="http://schemas.microsoft.com/office/drawing/2014/main" id="{34543399-0388-A4BA-1ECE-79A447F2F287}"/>
              </a:ext>
            </a:extLst>
          </p:cNvPr>
          <p:cNvSpPr>
            <a:spLocks noGrp="1" noChangeArrowheads="1"/>
          </p:cNvSpPr>
          <p:nvPr>
            <p:ph idx="1"/>
          </p:nvPr>
        </p:nvSpPr>
        <p:spPr>
          <a:xfrm>
            <a:off x="935038" y="1233488"/>
            <a:ext cx="7772400" cy="4895850"/>
          </a:xfrm>
        </p:spPr>
        <p:txBody>
          <a:bodyPr/>
          <a:lstStyle/>
          <a:p>
            <a:r>
              <a:rPr lang="zh-CN" altLang="en-US" dirty="0"/>
              <a:t>多用户通过终端与主机互联</a:t>
            </a:r>
            <a:endParaRPr lang="en-US" altLang="zh-CN" dirty="0"/>
          </a:p>
          <a:p>
            <a:r>
              <a:rPr lang="zh-CN" altLang="en-US" dirty="0"/>
              <a:t>具有及时性和交互型</a:t>
            </a:r>
            <a:endParaRPr lang="en-US" altLang="zh-CN" dirty="0"/>
          </a:p>
          <a:p>
            <a:r>
              <a:rPr lang="zh-CN" altLang="en-US" dirty="0"/>
              <a:t>通过时间片轮转的方式使用</a:t>
            </a:r>
            <a:r>
              <a:rPr lang="en-US" altLang="zh-CN" dirty="0"/>
              <a:t>CPU</a:t>
            </a:r>
            <a:r>
              <a:rPr lang="zh-CN" altLang="en-US" dirty="0"/>
              <a:t>，短时间内可以获得响应</a:t>
            </a:r>
            <a:endParaRPr lang="en-US" altLang="zh-CN" dirty="0"/>
          </a:p>
          <a:p>
            <a:r>
              <a:rPr lang="zh-CN" altLang="en-US" dirty="0"/>
              <a:t>提供资源的共享与保护</a:t>
            </a:r>
            <a:endParaRPr lang="en-US" altLang="zh-CN" dirty="0"/>
          </a:p>
          <a:p>
            <a:r>
              <a:rPr lang="zh-CN" altLang="en-US" dirty="0">
                <a:solidFill>
                  <a:srgbClr val="FF0000"/>
                </a:solidFill>
              </a:rPr>
              <a:t>缺点：用户优先级相同，不能优先处理紧急任务。</a:t>
            </a:r>
            <a:endParaRPr lang="en-US" altLang="zh-CN" dirty="0">
              <a:solidFill>
                <a:srgbClr val="FF0000"/>
              </a:solidFill>
            </a:endParaRPr>
          </a:p>
          <a:p>
            <a:endParaRPr lang="zh-CN" altLang="en-US" dirty="0"/>
          </a:p>
        </p:txBody>
      </p:sp>
      <p:sp>
        <p:nvSpPr>
          <p:cNvPr id="2" name="灯片编号占位符 1">
            <a:extLst>
              <a:ext uri="{FF2B5EF4-FFF2-40B4-BE49-F238E27FC236}">
                <a16:creationId xmlns:a16="http://schemas.microsoft.com/office/drawing/2014/main" id="{929CEA0D-0ABE-B2B0-128D-405557ADC5A5}"/>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47</a:t>
            </a:fld>
            <a:endParaRPr lang="zh-CN" altLang="en-US"/>
          </a:p>
        </p:txBody>
      </p:sp>
    </p:spTree>
  </p:cSld>
  <p:clrMapOvr>
    <a:masterClrMapping/>
  </p:clrMapOvr>
  <p:transition spd="med">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10389C25-BDFB-819F-EAE2-5C5AE0E8E3A2}"/>
              </a:ext>
            </a:extLst>
          </p:cNvPr>
          <p:cNvSpPr>
            <a:spLocks noGrp="1" noChangeArrowheads="1"/>
          </p:cNvSpPr>
          <p:nvPr>
            <p:ph type="title"/>
          </p:nvPr>
        </p:nvSpPr>
        <p:spPr/>
        <p:txBody>
          <a:bodyPr/>
          <a:lstStyle/>
          <a:p>
            <a:pPr eaLnBrk="1" hangingPunct="1"/>
            <a:r>
              <a:rPr lang="zh-CN" altLang="en-US">
                <a:solidFill>
                  <a:schemeClr val="tx1"/>
                </a:solidFill>
              </a:rPr>
              <a:t>分时技术示意图</a:t>
            </a:r>
          </a:p>
        </p:txBody>
      </p:sp>
      <p:sp>
        <p:nvSpPr>
          <p:cNvPr id="217092" name="Rectangle 4">
            <a:extLst>
              <a:ext uri="{FF2B5EF4-FFF2-40B4-BE49-F238E27FC236}">
                <a16:creationId xmlns:a16="http://schemas.microsoft.com/office/drawing/2014/main" id="{50A52C7D-FA77-B47B-D92D-43EB2CDDD060}"/>
              </a:ext>
            </a:extLst>
          </p:cNvPr>
          <p:cNvSpPr>
            <a:spLocks noChangeArrowheads="1"/>
          </p:cNvSpPr>
          <p:nvPr/>
        </p:nvSpPr>
        <p:spPr bwMode="auto">
          <a:xfrm>
            <a:off x="228600" y="1736725"/>
            <a:ext cx="848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00000"/>
              </a:lnSpc>
              <a:spcBef>
                <a:spcPct val="0"/>
              </a:spcBef>
              <a:buClrTx/>
              <a:buSzTx/>
              <a:buFontTx/>
              <a:buNone/>
            </a:pPr>
            <a:r>
              <a:rPr lang="zh-CN" altLang="en-US" sz="2400"/>
              <a:t>时间片  运行         就绪队列</a:t>
            </a:r>
            <a:r>
              <a:rPr lang="en-US" altLang="zh-CN" sz="2400"/>
              <a:t>              </a:t>
            </a:r>
          </a:p>
        </p:txBody>
      </p:sp>
      <p:sp>
        <p:nvSpPr>
          <p:cNvPr id="217094" name="Rectangle 6">
            <a:extLst>
              <a:ext uri="{FF2B5EF4-FFF2-40B4-BE49-F238E27FC236}">
                <a16:creationId xmlns:a16="http://schemas.microsoft.com/office/drawing/2014/main" id="{94A69944-38B7-EC13-48AD-E10CA7FAA5E7}"/>
              </a:ext>
            </a:extLst>
          </p:cNvPr>
          <p:cNvSpPr>
            <a:spLocks noChangeArrowheads="1"/>
          </p:cNvSpPr>
          <p:nvPr/>
        </p:nvSpPr>
        <p:spPr bwMode="auto">
          <a:xfrm>
            <a:off x="304800" y="29845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lnSpc>
                <a:spcPct val="100000"/>
              </a:lnSpc>
              <a:spcBef>
                <a:spcPct val="0"/>
              </a:spcBef>
              <a:buClrTx/>
              <a:buSzTx/>
              <a:buFontTx/>
              <a:buNone/>
            </a:pPr>
            <a:r>
              <a:rPr lang="zh-CN" altLang="en-US" sz="2400"/>
              <a:t>1</a:t>
            </a:r>
          </a:p>
        </p:txBody>
      </p:sp>
      <p:sp>
        <p:nvSpPr>
          <p:cNvPr id="47108" name="Rectangle 10">
            <a:extLst>
              <a:ext uri="{FF2B5EF4-FFF2-40B4-BE49-F238E27FC236}">
                <a16:creationId xmlns:a16="http://schemas.microsoft.com/office/drawing/2014/main" id="{2F1C36D5-A585-9BF1-B65F-C0D8176737A6}"/>
              </a:ext>
            </a:extLst>
          </p:cNvPr>
          <p:cNvSpPr>
            <a:spLocks noGrp="1" noChangeArrowheads="1"/>
          </p:cNvSpPr>
          <p:nvPr>
            <p:ph idx="1"/>
          </p:nvPr>
        </p:nvSpPr>
        <p:spPr>
          <a:xfrm>
            <a:off x="900113" y="1196975"/>
            <a:ext cx="7993062" cy="504825"/>
          </a:xfrm>
        </p:spPr>
        <p:txBody>
          <a:bodyPr/>
          <a:lstStyle/>
          <a:p>
            <a:pPr eaLnBrk="1" hangingPunct="1">
              <a:lnSpc>
                <a:spcPct val="90000"/>
              </a:lnSpc>
            </a:pPr>
            <a:r>
              <a:rPr lang="zh-CN" altLang="en-US" sz="2400"/>
              <a:t>假设系统中有4个联机用户，按</a:t>
            </a:r>
            <a:r>
              <a:rPr lang="en-US" altLang="zh-CN" sz="2400"/>
              <a:t>1</a:t>
            </a:r>
            <a:r>
              <a:rPr lang="zh-CN" altLang="en-US" sz="2400"/>
              <a:t>、</a:t>
            </a:r>
            <a:r>
              <a:rPr lang="en-US" altLang="zh-CN" sz="2400"/>
              <a:t>2</a:t>
            </a:r>
            <a:r>
              <a:rPr lang="zh-CN" altLang="en-US" sz="2400"/>
              <a:t>、</a:t>
            </a:r>
            <a:r>
              <a:rPr lang="en-US" altLang="zh-CN" sz="2400"/>
              <a:t>3</a:t>
            </a:r>
            <a:r>
              <a:rPr lang="zh-CN" altLang="en-US" sz="2400"/>
              <a:t>、</a:t>
            </a:r>
            <a:r>
              <a:rPr lang="en-US" altLang="zh-CN" sz="2400"/>
              <a:t>4</a:t>
            </a:r>
            <a:r>
              <a:rPr lang="zh-CN" altLang="en-US" sz="2400"/>
              <a:t>的顺序排列：</a:t>
            </a:r>
          </a:p>
        </p:txBody>
      </p:sp>
      <p:grpSp>
        <p:nvGrpSpPr>
          <p:cNvPr id="2" name="Group 61">
            <a:extLst>
              <a:ext uri="{FF2B5EF4-FFF2-40B4-BE49-F238E27FC236}">
                <a16:creationId xmlns:a16="http://schemas.microsoft.com/office/drawing/2014/main" id="{1ECC0283-C4DD-902A-F3DC-1E25427C6BF1}"/>
              </a:ext>
            </a:extLst>
          </p:cNvPr>
          <p:cNvGrpSpPr>
            <a:grpSpLocks/>
          </p:cNvGrpSpPr>
          <p:nvPr/>
        </p:nvGrpSpPr>
        <p:grpSpPr bwMode="auto">
          <a:xfrm>
            <a:off x="3024188" y="2298700"/>
            <a:ext cx="5791200" cy="457200"/>
            <a:chOff x="1905" y="1448"/>
            <a:chExt cx="3648" cy="288"/>
          </a:xfrm>
        </p:grpSpPr>
        <p:sp>
          <p:nvSpPr>
            <p:cNvPr id="47110" name="Rectangle 5">
              <a:extLst>
                <a:ext uri="{FF2B5EF4-FFF2-40B4-BE49-F238E27FC236}">
                  <a16:creationId xmlns:a16="http://schemas.microsoft.com/office/drawing/2014/main" id="{2E415AFF-5488-E5E9-0FEC-F843BA82F6F2}"/>
                </a:ext>
              </a:extLst>
            </p:cNvPr>
            <p:cNvSpPr>
              <a:spLocks noChangeArrowheads="1"/>
            </p:cNvSpPr>
            <p:nvPr/>
          </p:nvSpPr>
          <p:spPr bwMode="auto">
            <a:xfrm>
              <a:off x="1905" y="1448"/>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用户1</a:t>
              </a:r>
            </a:p>
          </p:txBody>
        </p:sp>
        <p:sp>
          <p:nvSpPr>
            <p:cNvPr id="47111" name="Rectangle 7">
              <a:extLst>
                <a:ext uri="{FF2B5EF4-FFF2-40B4-BE49-F238E27FC236}">
                  <a16:creationId xmlns:a16="http://schemas.microsoft.com/office/drawing/2014/main" id="{6E1397BC-EBE9-BF6D-8598-48E064A04E77}"/>
                </a:ext>
              </a:extLst>
            </p:cNvPr>
            <p:cNvSpPr>
              <a:spLocks noChangeArrowheads="1"/>
            </p:cNvSpPr>
            <p:nvPr/>
          </p:nvSpPr>
          <p:spPr bwMode="auto">
            <a:xfrm>
              <a:off x="2913" y="1448"/>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用户2</a:t>
              </a:r>
            </a:p>
          </p:txBody>
        </p:sp>
        <p:sp>
          <p:nvSpPr>
            <p:cNvPr id="47112" name="Rectangle 8">
              <a:extLst>
                <a:ext uri="{FF2B5EF4-FFF2-40B4-BE49-F238E27FC236}">
                  <a16:creationId xmlns:a16="http://schemas.microsoft.com/office/drawing/2014/main" id="{82989E7B-337C-F83A-A92C-C6119B7DA697}"/>
                </a:ext>
              </a:extLst>
            </p:cNvPr>
            <p:cNvSpPr>
              <a:spLocks noChangeArrowheads="1"/>
            </p:cNvSpPr>
            <p:nvPr/>
          </p:nvSpPr>
          <p:spPr bwMode="auto">
            <a:xfrm>
              <a:off x="3921" y="1448"/>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用户3</a:t>
              </a:r>
            </a:p>
          </p:txBody>
        </p:sp>
        <p:sp>
          <p:nvSpPr>
            <p:cNvPr id="47113" name="Rectangle 9">
              <a:extLst>
                <a:ext uri="{FF2B5EF4-FFF2-40B4-BE49-F238E27FC236}">
                  <a16:creationId xmlns:a16="http://schemas.microsoft.com/office/drawing/2014/main" id="{932385D9-4953-370F-0DDC-9E4615B2F3A9}"/>
                </a:ext>
              </a:extLst>
            </p:cNvPr>
            <p:cNvSpPr>
              <a:spLocks noChangeArrowheads="1"/>
            </p:cNvSpPr>
            <p:nvPr/>
          </p:nvSpPr>
          <p:spPr bwMode="auto">
            <a:xfrm>
              <a:off x="4929" y="1448"/>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用户4</a:t>
              </a:r>
            </a:p>
          </p:txBody>
        </p:sp>
        <p:sp>
          <p:nvSpPr>
            <p:cNvPr id="47114" name="Line 12">
              <a:extLst>
                <a:ext uri="{FF2B5EF4-FFF2-40B4-BE49-F238E27FC236}">
                  <a16:creationId xmlns:a16="http://schemas.microsoft.com/office/drawing/2014/main" id="{0E804FC3-FA42-080B-7DCB-311A8D12CB17}"/>
                </a:ext>
              </a:extLst>
            </p:cNvPr>
            <p:cNvSpPr>
              <a:spLocks noChangeShapeType="1"/>
            </p:cNvSpPr>
            <p:nvPr/>
          </p:nvSpPr>
          <p:spPr bwMode="auto">
            <a:xfrm>
              <a:off x="2529" y="1592"/>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7115" name="Line 13">
              <a:extLst>
                <a:ext uri="{FF2B5EF4-FFF2-40B4-BE49-F238E27FC236}">
                  <a16:creationId xmlns:a16="http://schemas.microsoft.com/office/drawing/2014/main" id="{F39D20F3-2ED0-37E6-C132-8D2ACF335FF5}"/>
                </a:ext>
              </a:extLst>
            </p:cNvPr>
            <p:cNvSpPr>
              <a:spLocks noChangeShapeType="1"/>
            </p:cNvSpPr>
            <p:nvPr/>
          </p:nvSpPr>
          <p:spPr bwMode="auto">
            <a:xfrm>
              <a:off x="3536" y="1592"/>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7116" name="Line 14">
              <a:extLst>
                <a:ext uri="{FF2B5EF4-FFF2-40B4-BE49-F238E27FC236}">
                  <a16:creationId xmlns:a16="http://schemas.microsoft.com/office/drawing/2014/main" id="{723A9A65-E5E2-7240-F588-D8562967C2A8}"/>
                </a:ext>
              </a:extLst>
            </p:cNvPr>
            <p:cNvSpPr>
              <a:spLocks noChangeShapeType="1"/>
            </p:cNvSpPr>
            <p:nvPr/>
          </p:nvSpPr>
          <p:spPr bwMode="auto">
            <a:xfrm>
              <a:off x="4545" y="1592"/>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62">
            <a:extLst>
              <a:ext uri="{FF2B5EF4-FFF2-40B4-BE49-F238E27FC236}">
                <a16:creationId xmlns:a16="http://schemas.microsoft.com/office/drawing/2014/main" id="{224CA745-43AA-5EFD-2E5D-5E95561905C1}"/>
              </a:ext>
            </a:extLst>
          </p:cNvPr>
          <p:cNvGrpSpPr>
            <a:grpSpLocks/>
          </p:cNvGrpSpPr>
          <p:nvPr/>
        </p:nvGrpSpPr>
        <p:grpSpPr bwMode="auto">
          <a:xfrm>
            <a:off x="1143000" y="2984500"/>
            <a:ext cx="6107113" cy="457200"/>
            <a:chOff x="720" y="1880"/>
            <a:chExt cx="3847" cy="288"/>
          </a:xfrm>
        </p:grpSpPr>
        <p:sp>
          <p:nvSpPr>
            <p:cNvPr id="47118" name="Rectangle 15">
              <a:extLst>
                <a:ext uri="{FF2B5EF4-FFF2-40B4-BE49-F238E27FC236}">
                  <a16:creationId xmlns:a16="http://schemas.microsoft.com/office/drawing/2014/main" id="{4A760D97-55AC-FEBE-0029-9243620E2C11}"/>
                </a:ext>
              </a:extLst>
            </p:cNvPr>
            <p:cNvSpPr>
              <a:spLocks noChangeArrowheads="1"/>
            </p:cNvSpPr>
            <p:nvPr/>
          </p:nvSpPr>
          <p:spPr bwMode="auto">
            <a:xfrm>
              <a:off x="720" y="188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用户1</a:t>
              </a:r>
            </a:p>
          </p:txBody>
        </p:sp>
        <p:sp>
          <p:nvSpPr>
            <p:cNvPr id="47119" name="Rectangle 16">
              <a:extLst>
                <a:ext uri="{FF2B5EF4-FFF2-40B4-BE49-F238E27FC236}">
                  <a16:creationId xmlns:a16="http://schemas.microsoft.com/office/drawing/2014/main" id="{7D102959-D560-46B1-E9C4-9875A79F3227}"/>
                </a:ext>
              </a:extLst>
            </p:cNvPr>
            <p:cNvSpPr>
              <a:spLocks noChangeArrowheads="1"/>
            </p:cNvSpPr>
            <p:nvPr/>
          </p:nvSpPr>
          <p:spPr bwMode="auto">
            <a:xfrm>
              <a:off x="1927" y="188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用户2</a:t>
              </a:r>
            </a:p>
          </p:txBody>
        </p:sp>
        <p:sp>
          <p:nvSpPr>
            <p:cNvPr id="47120" name="Rectangle 17">
              <a:extLst>
                <a:ext uri="{FF2B5EF4-FFF2-40B4-BE49-F238E27FC236}">
                  <a16:creationId xmlns:a16="http://schemas.microsoft.com/office/drawing/2014/main" id="{33FBCD73-65D3-AA76-4766-59D563F91FA6}"/>
                </a:ext>
              </a:extLst>
            </p:cNvPr>
            <p:cNvSpPr>
              <a:spLocks noChangeArrowheads="1"/>
            </p:cNvSpPr>
            <p:nvPr/>
          </p:nvSpPr>
          <p:spPr bwMode="auto">
            <a:xfrm>
              <a:off x="2935" y="188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用户3</a:t>
              </a:r>
            </a:p>
          </p:txBody>
        </p:sp>
        <p:sp>
          <p:nvSpPr>
            <p:cNvPr id="47121" name="Rectangle 18">
              <a:extLst>
                <a:ext uri="{FF2B5EF4-FFF2-40B4-BE49-F238E27FC236}">
                  <a16:creationId xmlns:a16="http://schemas.microsoft.com/office/drawing/2014/main" id="{4012A414-A49C-5409-E8BE-E12A867836FA}"/>
                </a:ext>
              </a:extLst>
            </p:cNvPr>
            <p:cNvSpPr>
              <a:spLocks noChangeArrowheads="1"/>
            </p:cNvSpPr>
            <p:nvPr/>
          </p:nvSpPr>
          <p:spPr bwMode="auto">
            <a:xfrm>
              <a:off x="3943" y="188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用户4</a:t>
              </a:r>
            </a:p>
          </p:txBody>
        </p:sp>
        <p:sp>
          <p:nvSpPr>
            <p:cNvPr id="47122" name="Line 21">
              <a:extLst>
                <a:ext uri="{FF2B5EF4-FFF2-40B4-BE49-F238E27FC236}">
                  <a16:creationId xmlns:a16="http://schemas.microsoft.com/office/drawing/2014/main" id="{2E967265-B062-4326-8947-E6DE9E05A7E1}"/>
                </a:ext>
              </a:extLst>
            </p:cNvPr>
            <p:cNvSpPr>
              <a:spLocks noChangeShapeType="1"/>
            </p:cNvSpPr>
            <p:nvPr/>
          </p:nvSpPr>
          <p:spPr bwMode="auto">
            <a:xfrm>
              <a:off x="2550" y="2024"/>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7123" name="Line 22">
              <a:extLst>
                <a:ext uri="{FF2B5EF4-FFF2-40B4-BE49-F238E27FC236}">
                  <a16:creationId xmlns:a16="http://schemas.microsoft.com/office/drawing/2014/main" id="{FA2288F1-FD5E-796E-68C5-D43418E30331}"/>
                </a:ext>
              </a:extLst>
            </p:cNvPr>
            <p:cNvSpPr>
              <a:spLocks noChangeShapeType="1"/>
            </p:cNvSpPr>
            <p:nvPr/>
          </p:nvSpPr>
          <p:spPr bwMode="auto">
            <a:xfrm>
              <a:off x="3559" y="2024"/>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217111" name="Rectangle 23">
            <a:extLst>
              <a:ext uri="{FF2B5EF4-FFF2-40B4-BE49-F238E27FC236}">
                <a16:creationId xmlns:a16="http://schemas.microsoft.com/office/drawing/2014/main" id="{3C208BC1-40FA-DD8A-FAAF-E26C3E2EF526}"/>
              </a:ext>
            </a:extLst>
          </p:cNvPr>
          <p:cNvSpPr>
            <a:spLocks noChangeArrowheads="1"/>
          </p:cNvSpPr>
          <p:nvPr/>
        </p:nvSpPr>
        <p:spPr bwMode="auto">
          <a:xfrm>
            <a:off x="304800" y="37465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lnSpc>
                <a:spcPct val="100000"/>
              </a:lnSpc>
              <a:spcBef>
                <a:spcPct val="0"/>
              </a:spcBef>
              <a:buClrTx/>
              <a:buSzTx/>
              <a:buFontTx/>
              <a:buNone/>
            </a:pPr>
            <a:r>
              <a:rPr lang="zh-CN" altLang="en-US" sz="2400"/>
              <a:t>2</a:t>
            </a:r>
          </a:p>
        </p:txBody>
      </p:sp>
      <p:grpSp>
        <p:nvGrpSpPr>
          <p:cNvPr id="4" name="Group 64">
            <a:extLst>
              <a:ext uri="{FF2B5EF4-FFF2-40B4-BE49-F238E27FC236}">
                <a16:creationId xmlns:a16="http://schemas.microsoft.com/office/drawing/2014/main" id="{81C266B3-A1E8-6CEC-CEDA-8A241C8EBCBE}"/>
              </a:ext>
            </a:extLst>
          </p:cNvPr>
          <p:cNvGrpSpPr>
            <a:grpSpLocks/>
          </p:cNvGrpSpPr>
          <p:nvPr/>
        </p:nvGrpSpPr>
        <p:grpSpPr bwMode="auto">
          <a:xfrm>
            <a:off x="1143000" y="3746500"/>
            <a:ext cx="6107113" cy="457200"/>
            <a:chOff x="720" y="2360"/>
            <a:chExt cx="3847" cy="288"/>
          </a:xfrm>
        </p:grpSpPr>
        <p:sp>
          <p:nvSpPr>
            <p:cNvPr id="47126" name="Rectangle 24">
              <a:extLst>
                <a:ext uri="{FF2B5EF4-FFF2-40B4-BE49-F238E27FC236}">
                  <a16:creationId xmlns:a16="http://schemas.microsoft.com/office/drawing/2014/main" id="{4CF71866-DC38-C752-80AC-B8AF4A70A7F3}"/>
                </a:ext>
              </a:extLst>
            </p:cNvPr>
            <p:cNvSpPr>
              <a:spLocks noChangeArrowheads="1"/>
            </p:cNvSpPr>
            <p:nvPr/>
          </p:nvSpPr>
          <p:spPr bwMode="auto">
            <a:xfrm>
              <a:off x="720" y="236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用户2</a:t>
              </a:r>
            </a:p>
          </p:txBody>
        </p:sp>
        <p:sp>
          <p:nvSpPr>
            <p:cNvPr id="47127" name="Rectangle 25">
              <a:extLst>
                <a:ext uri="{FF2B5EF4-FFF2-40B4-BE49-F238E27FC236}">
                  <a16:creationId xmlns:a16="http://schemas.microsoft.com/office/drawing/2014/main" id="{A252535F-889E-A59D-8C63-6B91C1B3970A}"/>
                </a:ext>
              </a:extLst>
            </p:cNvPr>
            <p:cNvSpPr>
              <a:spLocks noChangeArrowheads="1"/>
            </p:cNvSpPr>
            <p:nvPr/>
          </p:nvSpPr>
          <p:spPr bwMode="auto">
            <a:xfrm>
              <a:off x="1927" y="236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用户3</a:t>
              </a:r>
            </a:p>
          </p:txBody>
        </p:sp>
        <p:sp>
          <p:nvSpPr>
            <p:cNvPr id="47128" name="Rectangle 26">
              <a:extLst>
                <a:ext uri="{FF2B5EF4-FFF2-40B4-BE49-F238E27FC236}">
                  <a16:creationId xmlns:a16="http://schemas.microsoft.com/office/drawing/2014/main" id="{BAE42271-6DA3-2F40-B4AC-3A92BEC2352B}"/>
                </a:ext>
              </a:extLst>
            </p:cNvPr>
            <p:cNvSpPr>
              <a:spLocks noChangeArrowheads="1"/>
            </p:cNvSpPr>
            <p:nvPr/>
          </p:nvSpPr>
          <p:spPr bwMode="auto">
            <a:xfrm>
              <a:off x="2935" y="236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用户4</a:t>
              </a:r>
            </a:p>
          </p:txBody>
        </p:sp>
        <p:sp>
          <p:nvSpPr>
            <p:cNvPr id="47129" name="Rectangle 27">
              <a:extLst>
                <a:ext uri="{FF2B5EF4-FFF2-40B4-BE49-F238E27FC236}">
                  <a16:creationId xmlns:a16="http://schemas.microsoft.com/office/drawing/2014/main" id="{60AA308A-DE4C-EF83-A35B-2E1E579516C6}"/>
                </a:ext>
              </a:extLst>
            </p:cNvPr>
            <p:cNvSpPr>
              <a:spLocks noChangeArrowheads="1"/>
            </p:cNvSpPr>
            <p:nvPr/>
          </p:nvSpPr>
          <p:spPr bwMode="auto">
            <a:xfrm>
              <a:off x="3943" y="236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用户1</a:t>
              </a:r>
            </a:p>
          </p:txBody>
        </p:sp>
        <p:sp>
          <p:nvSpPr>
            <p:cNvPr id="47130" name="Line 29">
              <a:extLst>
                <a:ext uri="{FF2B5EF4-FFF2-40B4-BE49-F238E27FC236}">
                  <a16:creationId xmlns:a16="http://schemas.microsoft.com/office/drawing/2014/main" id="{409CA0CB-A933-465E-C84F-9E0D537D7483}"/>
                </a:ext>
              </a:extLst>
            </p:cNvPr>
            <p:cNvSpPr>
              <a:spLocks noChangeShapeType="1"/>
            </p:cNvSpPr>
            <p:nvPr/>
          </p:nvSpPr>
          <p:spPr bwMode="auto">
            <a:xfrm>
              <a:off x="2550" y="2504"/>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7131" name="Line 30">
              <a:extLst>
                <a:ext uri="{FF2B5EF4-FFF2-40B4-BE49-F238E27FC236}">
                  <a16:creationId xmlns:a16="http://schemas.microsoft.com/office/drawing/2014/main" id="{BE7D175C-4A8E-4573-3DC9-7DF91145E6ED}"/>
                </a:ext>
              </a:extLst>
            </p:cNvPr>
            <p:cNvSpPr>
              <a:spLocks noChangeShapeType="1"/>
            </p:cNvSpPr>
            <p:nvPr/>
          </p:nvSpPr>
          <p:spPr bwMode="auto">
            <a:xfrm>
              <a:off x="3559" y="2504"/>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217119" name="Rectangle 31">
            <a:extLst>
              <a:ext uri="{FF2B5EF4-FFF2-40B4-BE49-F238E27FC236}">
                <a16:creationId xmlns:a16="http://schemas.microsoft.com/office/drawing/2014/main" id="{976DD58F-E745-0C2A-D91C-D5F9F4208547}"/>
              </a:ext>
            </a:extLst>
          </p:cNvPr>
          <p:cNvSpPr>
            <a:spLocks noChangeArrowheads="1"/>
          </p:cNvSpPr>
          <p:nvPr/>
        </p:nvSpPr>
        <p:spPr bwMode="auto">
          <a:xfrm>
            <a:off x="304800" y="45085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lnSpc>
                <a:spcPct val="100000"/>
              </a:lnSpc>
              <a:spcBef>
                <a:spcPct val="0"/>
              </a:spcBef>
              <a:buClrTx/>
              <a:buSzTx/>
              <a:buFontTx/>
              <a:buNone/>
            </a:pPr>
            <a:r>
              <a:rPr lang="zh-CN" altLang="en-US" sz="2400"/>
              <a:t>3</a:t>
            </a:r>
          </a:p>
        </p:txBody>
      </p:sp>
      <p:grpSp>
        <p:nvGrpSpPr>
          <p:cNvPr id="5" name="Group 65">
            <a:extLst>
              <a:ext uri="{FF2B5EF4-FFF2-40B4-BE49-F238E27FC236}">
                <a16:creationId xmlns:a16="http://schemas.microsoft.com/office/drawing/2014/main" id="{79FD013A-3890-8768-D77D-3C3C91A13899}"/>
              </a:ext>
            </a:extLst>
          </p:cNvPr>
          <p:cNvGrpSpPr>
            <a:grpSpLocks/>
          </p:cNvGrpSpPr>
          <p:nvPr/>
        </p:nvGrpSpPr>
        <p:grpSpPr bwMode="auto">
          <a:xfrm>
            <a:off x="1143000" y="4508500"/>
            <a:ext cx="6072188" cy="457200"/>
            <a:chOff x="720" y="2840"/>
            <a:chExt cx="3825" cy="288"/>
          </a:xfrm>
        </p:grpSpPr>
        <p:sp>
          <p:nvSpPr>
            <p:cNvPr id="47134" name="Rectangle 32">
              <a:extLst>
                <a:ext uri="{FF2B5EF4-FFF2-40B4-BE49-F238E27FC236}">
                  <a16:creationId xmlns:a16="http://schemas.microsoft.com/office/drawing/2014/main" id="{40B97233-6BA0-FD7F-A994-4F50C946E07C}"/>
                </a:ext>
              </a:extLst>
            </p:cNvPr>
            <p:cNvSpPr>
              <a:spLocks noChangeArrowheads="1"/>
            </p:cNvSpPr>
            <p:nvPr/>
          </p:nvSpPr>
          <p:spPr bwMode="auto">
            <a:xfrm>
              <a:off x="720" y="284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用户3</a:t>
              </a:r>
            </a:p>
          </p:txBody>
        </p:sp>
        <p:sp>
          <p:nvSpPr>
            <p:cNvPr id="47135" name="Rectangle 33">
              <a:extLst>
                <a:ext uri="{FF2B5EF4-FFF2-40B4-BE49-F238E27FC236}">
                  <a16:creationId xmlns:a16="http://schemas.microsoft.com/office/drawing/2014/main" id="{1227B81E-9FB1-2412-67A3-36D496C2223C}"/>
                </a:ext>
              </a:extLst>
            </p:cNvPr>
            <p:cNvSpPr>
              <a:spLocks noChangeArrowheads="1"/>
            </p:cNvSpPr>
            <p:nvPr/>
          </p:nvSpPr>
          <p:spPr bwMode="auto">
            <a:xfrm>
              <a:off x="1905" y="284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用户4</a:t>
              </a:r>
            </a:p>
          </p:txBody>
        </p:sp>
        <p:sp>
          <p:nvSpPr>
            <p:cNvPr id="47136" name="Rectangle 34">
              <a:extLst>
                <a:ext uri="{FF2B5EF4-FFF2-40B4-BE49-F238E27FC236}">
                  <a16:creationId xmlns:a16="http://schemas.microsoft.com/office/drawing/2014/main" id="{22BEE15A-D309-5BD3-FFDA-798F2E71C568}"/>
                </a:ext>
              </a:extLst>
            </p:cNvPr>
            <p:cNvSpPr>
              <a:spLocks noChangeArrowheads="1"/>
            </p:cNvSpPr>
            <p:nvPr/>
          </p:nvSpPr>
          <p:spPr bwMode="auto">
            <a:xfrm>
              <a:off x="2913" y="284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用户1</a:t>
              </a:r>
            </a:p>
          </p:txBody>
        </p:sp>
        <p:sp>
          <p:nvSpPr>
            <p:cNvPr id="47137" name="Rectangle 35">
              <a:extLst>
                <a:ext uri="{FF2B5EF4-FFF2-40B4-BE49-F238E27FC236}">
                  <a16:creationId xmlns:a16="http://schemas.microsoft.com/office/drawing/2014/main" id="{7FCAE063-42FA-B726-866A-3B9A14DF0E83}"/>
                </a:ext>
              </a:extLst>
            </p:cNvPr>
            <p:cNvSpPr>
              <a:spLocks noChangeArrowheads="1"/>
            </p:cNvSpPr>
            <p:nvPr/>
          </p:nvSpPr>
          <p:spPr bwMode="auto">
            <a:xfrm>
              <a:off x="3921" y="284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用户2</a:t>
              </a:r>
            </a:p>
          </p:txBody>
        </p:sp>
        <p:sp>
          <p:nvSpPr>
            <p:cNvPr id="47138" name="Line 37">
              <a:extLst>
                <a:ext uri="{FF2B5EF4-FFF2-40B4-BE49-F238E27FC236}">
                  <a16:creationId xmlns:a16="http://schemas.microsoft.com/office/drawing/2014/main" id="{FBED85C5-2886-7337-D987-859C24761791}"/>
                </a:ext>
              </a:extLst>
            </p:cNvPr>
            <p:cNvSpPr>
              <a:spLocks noChangeShapeType="1"/>
            </p:cNvSpPr>
            <p:nvPr/>
          </p:nvSpPr>
          <p:spPr bwMode="auto">
            <a:xfrm>
              <a:off x="2528" y="2984"/>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7139" name="Line 38">
              <a:extLst>
                <a:ext uri="{FF2B5EF4-FFF2-40B4-BE49-F238E27FC236}">
                  <a16:creationId xmlns:a16="http://schemas.microsoft.com/office/drawing/2014/main" id="{FE72730F-BEE7-152E-CBF6-4CCD49BBA693}"/>
                </a:ext>
              </a:extLst>
            </p:cNvPr>
            <p:cNvSpPr>
              <a:spLocks noChangeShapeType="1"/>
            </p:cNvSpPr>
            <p:nvPr/>
          </p:nvSpPr>
          <p:spPr bwMode="auto">
            <a:xfrm>
              <a:off x="3537" y="2984"/>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217127" name="Rectangle 39">
            <a:extLst>
              <a:ext uri="{FF2B5EF4-FFF2-40B4-BE49-F238E27FC236}">
                <a16:creationId xmlns:a16="http://schemas.microsoft.com/office/drawing/2014/main" id="{A9DDBCF6-73EE-6CF9-A79E-E275AFE05F70}"/>
              </a:ext>
            </a:extLst>
          </p:cNvPr>
          <p:cNvSpPr>
            <a:spLocks noChangeArrowheads="1"/>
          </p:cNvSpPr>
          <p:nvPr/>
        </p:nvSpPr>
        <p:spPr bwMode="auto">
          <a:xfrm>
            <a:off x="304800" y="52705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lnSpc>
                <a:spcPct val="100000"/>
              </a:lnSpc>
              <a:spcBef>
                <a:spcPct val="0"/>
              </a:spcBef>
              <a:buClrTx/>
              <a:buSzTx/>
              <a:buFontTx/>
              <a:buNone/>
            </a:pPr>
            <a:r>
              <a:rPr lang="zh-CN" altLang="en-US" sz="2400"/>
              <a:t>4</a:t>
            </a:r>
          </a:p>
        </p:txBody>
      </p:sp>
      <p:grpSp>
        <p:nvGrpSpPr>
          <p:cNvPr id="6" name="Group 66">
            <a:extLst>
              <a:ext uri="{FF2B5EF4-FFF2-40B4-BE49-F238E27FC236}">
                <a16:creationId xmlns:a16="http://schemas.microsoft.com/office/drawing/2014/main" id="{A5F2AD9B-7057-9DDF-D4A1-31197637AF41}"/>
              </a:ext>
            </a:extLst>
          </p:cNvPr>
          <p:cNvGrpSpPr>
            <a:grpSpLocks/>
          </p:cNvGrpSpPr>
          <p:nvPr/>
        </p:nvGrpSpPr>
        <p:grpSpPr bwMode="auto">
          <a:xfrm>
            <a:off x="1143000" y="5270500"/>
            <a:ext cx="6072188" cy="457200"/>
            <a:chOff x="720" y="3320"/>
            <a:chExt cx="3825" cy="288"/>
          </a:xfrm>
        </p:grpSpPr>
        <p:sp>
          <p:nvSpPr>
            <p:cNvPr id="47142" name="Rectangle 40">
              <a:extLst>
                <a:ext uri="{FF2B5EF4-FFF2-40B4-BE49-F238E27FC236}">
                  <a16:creationId xmlns:a16="http://schemas.microsoft.com/office/drawing/2014/main" id="{522DF6D6-B0E1-3166-B2D7-6E2981913617}"/>
                </a:ext>
              </a:extLst>
            </p:cNvPr>
            <p:cNvSpPr>
              <a:spLocks noChangeArrowheads="1"/>
            </p:cNvSpPr>
            <p:nvPr/>
          </p:nvSpPr>
          <p:spPr bwMode="auto">
            <a:xfrm>
              <a:off x="720" y="332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用户4</a:t>
              </a:r>
            </a:p>
          </p:txBody>
        </p:sp>
        <p:sp>
          <p:nvSpPr>
            <p:cNvPr id="47143" name="Rectangle 41">
              <a:extLst>
                <a:ext uri="{FF2B5EF4-FFF2-40B4-BE49-F238E27FC236}">
                  <a16:creationId xmlns:a16="http://schemas.microsoft.com/office/drawing/2014/main" id="{C53027E8-EED2-0FE4-4F50-6FDDF294C92A}"/>
                </a:ext>
              </a:extLst>
            </p:cNvPr>
            <p:cNvSpPr>
              <a:spLocks noChangeArrowheads="1"/>
            </p:cNvSpPr>
            <p:nvPr/>
          </p:nvSpPr>
          <p:spPr bwMode="auto">
            <a:xfrm>
              <a:off x="1905" y="332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用户1</a:t>
              </a:r>
            </a:p>
          </p:txBody>
        </p:sp>
        <p:sp>
          <p:nvSpPr>
            <p:cNvPr id="47144" name="Rectangle 42">
              <a:extLst>
                <a:ext uri="{FF2B5EF4-FFF2-40B4-BE49-F238E27FC236}">
                  <a16:creationId xmlns:a16="http://schemas.microsoft.com/office/drawing/2014/main" id="{0AD84D56-E03D-7F6A-B7C0-ED7EEEAA4E1B}"/>
                </a:ext>
              </a:extLst>
            </p:cNvPr>
            <p:cNvSpPr>
              <a:spLocks noChangeArrowheads="1"/>
            </p:cNvSpPr>
            <p:nvPr/>
          </p:nvSpPr>
          <p:spPr bwMode="auto">
            <a:xfrm>
              <a:off x="2913" y="332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用户2</a:t>
              </a:r>
            </a:p>
          </p:txBody>
        </p:sp>
        <p:sp>
          <p:nvSpPr>
            <p:cNvPr id="47145" name="Rectangle 43">
              <a:extLst>
                <a:ext uri="{FF2B5EF4-FFF2-40B4-BE49-F238E27FC236}">
                  <a16:creationId xmlns:a16="http://schemas.microsoft.com/office/drawing/2014/main" id="{F88D9ECE-F2E4-3440-1872-658938255A60}"/>
                </a:ext>
              </a:extLst>
            </p:cNvPr>
            <p:cNvSpPr>
              <a:spLocks noChangeArrowheads="1"/>
            </p:cNvSpPr>
            <p:nvPr/>
          </p:nvSpPr>
          <p:spPr bwMode="auto">
            <a:xfrm>
              <a:off x="3921" y="332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用户3</a:t>
              </a:r>
            </a:p>
          </p:txBody>
        </p:sp>
        <p:sp>
          <p:nvSpPr>
            <p:cNvPr id="47146" name="Line 45">
              <a:extLst>
                <a:ext uri="{FF2B5EF4-FFF2-40B4-BE49-F238E27FC236}">
                  <a16:creationId xmlns:a16="http://schemas.microsoft.com/office/drawing/2014/main" id="{81B92D50-4511-522B-5D62-247233F759B7}"/>
                </a:ext>
              </a:extLst>
            </p:cNvPr>
            <p:cNvSpPr>
              <a:spLocks noChangeShapeType="1"/>
            </p:cNvSpPr>
            <p:nvPr/>
          </p:nvSpPr>
          <p:spPr bwMode="auto">
            <a:xfrm>
              <a:off x="2528" y="3464"/>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7147" name="Line 46">
              <a:extLst>
                <a:ext uri="{FF2B5EF4-FFF2-40B4-BE49-F238E27FC236}">
                  <a16:creationId xmlns:a16="http://schemas.microsoft.com/office/drawing/2014/main" id="{C3E501C6-9D66-3F97-106D-559D27A60F36}"/>
                </a:ext>
              </a:extLst>
            </p:cNvPr>
            <p:cNvSpPr>
              <a:spLocks noChangeShapeType="1"/>
            </p:cNvSpPr>
            <p:nvPr/>
          </p:nvSpPr>
          <p:spPr bwMode="auto">
            <a:xfrm>
              <a:off x="3537" y="3464"/>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217135" name="Rectangle 47">
            <a:extLst>
              <a:ext uri="{FF2B5EF4-FFF2-40B4-BE49-F238E27FC236}">
                <a16:creationId xmlns:a16="http://schemas.microsoft.com/office/drawing/2014/main" id="{FB48610C-2C90-5527-6FFF-93EFFE9CA3EA}"/>
              </a:ext>
            </a:extLst>
          </p:cNvPr>
          <p:cNvSpPr>
            <a:spLocks noChangeArrowheads="1"/>
          </p:cNvSpPr>
          <p:nvPr/>
        </p:nvSpPr>
        <p:spPr bwMode="auto">
          <a:xfrm>
            <a:off x="303213" y="60325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lnSpc>
                <a:spcPct val="100000"/>
              </a:lnSpc>
              <a:spcBef>
                <a:spcPct val="0"/>
              </a:spcBef>
              <a:buClrTx/>
              <a:buSzTx/>
              <a:buFontTx/>
              <a:buNone/>
            </a:pPr>
            <a:r>
              <a:rPr lang="zh-CN" altLang="en-US" sz="2400"/>
              <a:t>5</a:t>
            </a:r>
          </a:p>
        </p:txBody>
      </p:sp>
      <p:grpSp>
        <p:nvGrpSpPr>
          <p:cNvPr id="7" name="Group 67">
            <a:extLst>
              <a:ext uri="{FF2B5EF4-FFF2-40B4-BE49-F238E27FC236}">
                <a16:creationId xmlns:a16="http://schemas.microsoft.com/office/drawing/2014/main" id="{90F242A8-11E6-864D-3404-D8FC3013A50C}"/>
              </a:ext>
            </a:extLst>
          </p:cNvPr>
          <p:cNvGrpSpPr>
            <a:grpSpLocks/>
          </p:cNvGrpSpPr>
          <p:nvPr/>
        </p:nvGrpSpPr>
        <p:grpSpPr bwMode="auto">
          <a:xfrm>
            <a:off x="1141413" y="6032500"/>
            <a:ext cx="6073775" cy="457200"/>
            <a:chOff x="719" y="3800"/>
            <a:chExt cx="3826" cy="288"/>
          </a:xfrm>
        </p:grpSpPr>
        <p:sp>
          <p:nvSpPr>
            <p:cNvPr id="47150" name="Rectangle 48">
              <a:extLst>
                <a:ext uri="{FF2B5EF4-FFF2-40B4-BE49-F238E27FC236}">
                  <a16:creationId xmlns:a16="http://schemas.microsoft.com/office/drawing/2014/main" id="{99F76118-3812-8DB1-5E77-A9978DC9EECA}"/>
                </a:ext>
              </a:extLst>
            </p:cNvPr>
            <p:cNvSpPr>
              <a:spLocks noChangeArrowheads="1"/>
            </p:cNvSpPr>
            <p:nvPr/>
          </p:nvSpPr>
          <p:spPr bwMode="auto">
            <a:xfrm>
              <a:off x="719" y="380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用户1</a:t>
              </a:r>
            </a:p>
          </p:txBody>
        </p:sp>
        <p:sp>
          <p:nvSpPr>
            <p:cNvPr id="47151" name="Rectangle 49">
              <a:extLst>
                <a:ext uri="{FF2B5EF4-FFF2-40B4-BE49-F238E27FC236}">
                  <a16:creationId xmlns:a16="http://schemas.microsoft.com/office/drawing/2014/main" id="{A9F166EF-0589-F029-A752-BDA3D03F8F1D}"/>
                </a:ext>
              </a:extLst>
            </p:cNvPr>
            <p:cNvSpPr>
              <a:spLocks noChangeArrowheads="1"/>
            </p:cNvSpPr>
            <p:nvPr/>
          </p:nvSpPr>
          <p:spPr bwMode="auto">
            <a:xfrm>
              <a:off x="1905" y="380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用户2</a:t>
              </a:r>
            </a:p>
          </p:txBody>
        </p:sp>
        <p:sp>
          <p:nvSpPr>
            <p:cNvPr id="47152" name="Rectangle 50">
              <a:extLst>
                <a:ext uri="{FF2B5EF4-FFF2-40B4-BE49-F238E27FC236}">
                  <a16:creationId xmlns:a16="http://schemas.microsoft.com/office/drawing/2014/main" id="{D3244CF1-9997-7749-DD75-086BFDF102D1}"/>
                </a:ext>
              </a:extLst>
            </p:cNvPr>
            <p:cNvSpPr>
              <a:spLocks noChangeArrowheads="1"/>
            </p:cNvSpPr>
            <p:nvPr/>
          </p:nvSpPr>
          <p:spPr bwMode="auto">
            <a:xfrm>
              <a:off x="2913" y="380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用户3</a:t>
              </a:r>
            </a:p>
          </p:txBody>
        </p:sp>
        <p:sp>
          <p:nvSpPr>
            <p:cNvPr id="47153" name="Rectangle 51">
              <a:extLst>
                <a:ext uri="{FF2B5EF4-FFF2-40B4-BE49-F238E27FC236}">
                  <a16:creationId xmlns:a16="http://schemas.microsoft.com/office/drawing/2014/main" id="{191EA439-5A4F-1244-C50F-2A76AF8CECA2}"/>
                </a:ext>
              </a:extLst>
            </p:cNvPr>
            <p:cNvSpPr>
              <a:spLocks noChangeArrowheads="1"/>
            </p:cNvSpPr>
            <p:nvPr/>
          </p:nvSpPr>
          <p:spPr bwMode="auto">
            <a:xfrm>
              <a:off x="3921" y="3800"/>
              <a:ext cx="624" cy="2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100000"/>
                </a:lnSpc>
                <a:spcBef>
                  <a:spcPct val="0"/>
                </a:spcBef>
                <a:buClrTx/>
                <a:buSzTx/>
                <a:buFontTx/>
                <a:buNone/>
              </a:pPr>
              <a:r>
                <a:rPr lang="zh-CN" altLang="en-US" sz="2400"/>
                <a:t>用户4</a:t>
              </a:r>
            </a:p>
          </p:txBody>
        </p:sp>
        <p:sp>
          <p:nvSpPr>
            <p:cNvPr id="47154" name="Line 53">
              <a:extLst>
                <a:ext uri="{FF2B5EF4-FFF2-40B4-BE49-F238E27FC236}">
                  <a16:creationId xmlns:a16="http://schemas.microsoft.com/office/drawing/2014/main" id="{DDF1E0AC-227A-8E87-3929-97FF9D4EE32B}"/>
                </a:ext>
              </a:extLst>
            </p:cNvPr>
            <p:cNvSpPr>
              <a:spLocks noChangeShapeType="1"/>
            </p:cNvSpPr>
            <p:nvPr/>
          </p:nvSpPr>
          <p:spPr bwMode="auto">
            <a:xfrm>
              <a:off x="2528" y="3944"/>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7155" name="Line 54">
              <a:extLst>
                <a:ext uri="{FF2B5EF4-FFF2-40B4-BE49-F238E27FC236}">
                  <a16:creationId xmlns:a16="http://schemas.microsoft.com/office/drawing/2014/main" id="{C526F765-ED06-7C9A-29B3-3131B576193A}"/>
                </a:ext>
              </a:extLst>
            </p:cNvPr>
            <p:cNvSpPr>
              <a:spLocks noChangeShapeType="1"/>
            </p:cNvSpPr>
            <p:nvPr/>
          </p:nvSpPr>
          <p:spPr bwMode="auto">
            <a:xfrm>
              <a:off x="3537" y="3944"/>
              <a:ext cx="385" cy="0"/>
            </a:xfrm>
            <a:prstGeom prst="line">
              <a:avLst/>
            </a:prstGeom>
            <a:noFill/>
            <a:ln w="25400">
              <a:solidFill>
                <a:schemeClr val="tx1"/>
              </a:solidFill>
              <a:miter lim="800000"/>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217151" name="Rectangle 63">
            <a:extLst>
              <a:ext uri="{FF2B5EF4-FFF2-40B4-BE49-F238E27FC236}">
                <a16:creationId xmlns:a16="http://schemas.microsoft.com/office/drawing/2014/main" id="{324ED015-152B-CF5D-E0EC-176C9A0DBEB8}"/>
              </a:ext>
            </a:extLst>
          </p:cNvPr>
          <p:cNvSpPr>
            <a:spLocks noChangeArrowheads="1"/>
          </p:cNvSpPr>
          <p:nvPr/>
        </p:nvSpPr>
        <p:spPr bwMode="auto">
          <a:xfrm>
            <a:off x="323850" y="2384425"/>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lnSpc>
                <a:spcPct val="100000"/>
              </a:lnSpc>
              <a:spcBef>
                <a:spcPct val="0"/>
              </a:spcBef>
              <a:buClrTx/>
              <a:buSzTx/>
              <a:buFontTx/>
              <a:buNone/>
            </a:pPr>
            <a:r>
              <a:rPr lang="en-US" altLang="zh-CN" sz="2400"/>
              <a:t>0</a:t>
            </a:r>
          </a:p>
        </p:txBody>
      </p:sp>
      <p:sp>
        <p:nvSpPr>
          <p:cNvPr id="8" name="灯片编号占位符 7">
            <a:extLst>
              <a:ext uri="{FF2B5EF4-FFF2-40B4-BE49-F238E27FC236}">
                <a16:creationId xmlns:a16="http://schemas.microsoft.com/office/drawing/2014/main" id="{3A3E1FF4-2B62-FF39-92B7-B1ADD1EA9DCC}"/>
              </a:ext>
            </a:extLst>
          </p:cNvPr>
          <p:cNvSpPr>
            <a:spLocks noGrp="1"/>
          </p:cNvSpPr>
          <p:nvPr>
            <p:ph type="sldNum" sz="quarter" idx="12"/>
          </p:nvPr>
        </p:nvSpPr>
        <p:spPr/>
        <p:txBody>
          <a:bodyPr/>
          <a:lstStyle/>
          <a:p>
            <a:fld id="{7FC2FC2A-5BB9-8744-BD29-7C6EF21A0FC0}" type="slidenum">
              <a:rPr lang="zh-CN" altLang="en-US" smtClean="0"/>
              <a:pPr/>
              <a:t>48</a:t>
            </a:fld>
            <a:endParaRPr lang="zh-CN" altLang="en-US"/>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7092"/>
                                        </p:tgtEl>
                                        <p:attrNameLst>
                                          <p:attrName>style.visibility</p:attrName>
                                        </p:attrNameLst>
                                      </p:cBhvr>
                                      <p:to>
                                        <p:strVal val="visible"/>
                                      </p:to>
                                    </p:set>
                                    <p:animEffect transition="in" filter="checkerboard(across)">
                                      <p:cBhvr>
                                        <p:cTn id="7" dur="500"/>
                                        <p:tgtEl>
                                          <p:spTgt spid="217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7151"/>
                                        </p:tgtEl>
                                        <p:attrNameLst>
                                          <p:attrName>style.visibility</p:attrName>
                                        </p:attrNameLst>
                                      </p:cBhvr>
                                      <p:to>
                                        <p:strVal val="visible"/>
                                      </p:to>
                                    </p:set>
                                    <p:animEffect transition="in" filter="checkerboard(across)">
                                      <p:cBhvr>
                                        <p:cTn id="12" dur="500"/>
                                        <p:tgtEl>
                                          <p:spTgt spid="217151"/>
                                        </p:tgtEl>
                                      </p:cBhvr>
                                    </p:animEffect>
                                  </p:childTnLst>
                                </p:cTn>
                              </p:par>
                            </p:childTnLst>
                          </p:cTn>
                        </p:par>
                        <p:par>
                          <p:cTn id="13" fill="hold" nodeType="afterGroup">
                            <p:stCondLst>
                              <p:cond delay="500"/>
                            </p:stCondLst>
                            <p:childTnLst>
                              <p:par>
                                <p:cTn id="14" presetID="5" presetClass="entr" presetSubtype="1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heckerboard(across)">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217094"/>
                                        </p:tgtEl>
                                        <p:attrNameLst>
                                          <p:attrName>style.visibility</p:attrName>
                                        </p:attrNameLst>
                                      </p:cBhvr>
                                      <p:to>
                                        <p:strVal val="visible"/>
                                      </p:to>
                                    </p:set>
                                    <p:animEffect transition="in" filter="checkerboard(across)">
                                      <p:cBhvr>
                                        <p:cTn id="21" dur="500"/>
                                        <p:tgtEl>
                                          <p:spTgt spid="217094"/>
                                        </p:tgtEl>
                                      </p:cBhvr>
                                    </p:animEffect>
                                  </p:childTnLst>
                                </p:cTn>
                              </p:par>
                            </p:childTnLst>
                          </p:cTn>
                        </p:par>
                        <p:par>
                          <p:cTn id="22" fill="hold" nodeType="afterGroup">
                            <p:stCondLst>
                              <p:cond delay="500"/>
                            </p:stCondLst>
                            <p:childTnLst>
                              <p:par>
                                <p:cTn id="23" presetID="5" presetClass="entr" presetSubtype="1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heckerboard(across)">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17111"/>
                                        </p:tgtEl>
                                        <p:attrNameLst>
                                          <p:attrName>style.visibility</p:attrName>
                                        </p:attrNameLst>
                                      </p:cBhvr>
                                      <p:to>
                                        <p:strVal val="visible"/>
                                      </p:to>
                                    </p:set>
                                    <p:animEffect transition="in" filter="checkerboard(across)">
                                      <p:cBhvr>
                                        <p:cTn id="30" dur="500"/>
                                        <p:tgtEl>
                                          <p:spTgt spid="217111"/>
                                        </p:tgtEl>
                                      </p:cBhvr>
                                    </p:animEffect>
                                  </p:childTnLst>
                                </p:cTn>
                              </p:par>
                            </p:childTnLst>
                          </p:cTn>
                        </p:par>
                        <p:par>
                          <p:cTn id="31" fill="hold" nodeType="afterGroup">
                            <p:stCondLst>
                              <p:cond delay="500"/>
                            </p:stCondLst>
                            <p:childTnLst>
                              <p:par>
                                <p:cTn id="32" presetID="5" presetClass="entr" presetSubtype="10"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checkerboard(across)">
                                      <p:cBhvr>
                                        <p:cTn id="34" dur="500"/>
                                        <p:tgtEl>
                                          <p:spTgt spid="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217119"/>
                                        </p:tgtEl>
                                        <p:attrNameLst>
                                          <p:attrName>style.visibility</p:attrName>
                                        </p:attrNameLst>
                                      </p:cBhvr>
                                      <p:to>
                                        <p:strVal val="visible"/>
                                      </p:to>
                                    </p:set>
                                    <p:animEffect transition="in" filter="checkerboard(across)">
                                      <p:cBhvr>
                                        <p:cTn id="39" dur="500"/>
                                        <p:tgtEl>
                                          <p:spTgt spid="217119"/>
                                        </p:tgtEl>
                                      </p:cBhvr>
                                    </p:animEffect>
                                  </p:childTnLst>
                                </p:cTn>
                              </p:par>
                            </p:childTnLst>
                          </p:cTn>
                        </p:par>
                        <p:par>
                          <p:cTn id="40" fill="hold" nodeType="afterGroup">
                            <p:stCondLst>
                              <p:cond delay="500"/>
                            </p:stCondLst>
                            <p:childTnLst>
                              <p:par>
                                <p:cTn id="41" presetID="5" presetClass="entr" presetSubtype="1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checkerboard(across)">
                                      <p:cBhvr>
                                        <p:cTn id="43" dur="500"/>
                                        <p:tgtEl>
                                          <p:spTgt spid="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 presetClass="entr" presetSubtype="10" fill="hold" nodeType="clickEffect">
                                  <p:stCondLst>
                                    <p:cond delay="0"/>
                                  </p:stCondLst>
                                  <p:childTnLst>
                                    <p:set>
                                      <p:cBhvr>
                                        <p:cTn id="47" dur="1" fill="hold">
                                          <p:stCondLst>
                                            <p:cond delay="0"/>
                                          </p:stCondLst>
                                        </p:cTn>
                                        <p:tgtEl>
                                          <p:spTgt spid="217127"/>
                                        </p:tgtEl>
                                        <p:attrNameLst>
                                          <p:attrName>style.visibility</p:attrName>
                                        </p:attrNameLst>
                                      </p:cBhvr>
                                      <p:to>
                                        <p:strVal val="visible"/>
                                      </p:to>
                                    </p:set>
                                    <p:animEffect transition="in" filter="checkerboard(across)">
                                      <p:cBhvr>
                                        <p:cTn id="48" dur="500"/>
                                        <p:tgtEl>
                                          <p:spTgt spid="217127"/>
                                        </p:tgtEl>
                                      </p:cBhvr>
                                    </p:animEffect>
                                  </p:childTnLst>
                                </p:cTn>
                              </p:par>
                            </p:childTnLst>
                          </p:cTn>
                        </p:par>
                        <p:par>
                          <p:cTn id="49" fill="hold" nodeType="afterGroup">
                            <p:stCondLst>
                              <p:cond delay="500"/>
                            </p:stCondLst>
                            <p:childTnLst>
                              <p:par>
                                <p:cTn id="50" presetID="5" presetClass="entr" presetSubtype="1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checkerboard(across)">
                                      <p:cBhvr>
                                        <p:cTn id="52" dur="500"/>
                                        <p:tgtEl>
                                          <p:spTgt spid="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217135"/>
                                        </p:tgtEl>
                                        <p:attrNameLst>
                                          <p:attrName>style.visibility</p:attrName>
                                        </p:attrNameLst>
                                      </p:cBhvr>
                                      <p:to>
                                        <p:strVal val="visible"/>
                                      </p:to>
                                    </p:set>
                                    <p:animEffect transition="in" filter="checkerboard(across)">
                                      <p:cBhvr>
                                        <p:cTn id="57" dur="500"/>
                                        <p:tgtEl>
                                          <p:spTgt spid="217135"/>
                                        </p:tgtEl>
                                      </p:cBhvr>
                                    </p:animEffect>
                                  </p:childTnLst>
                                </p:cTn>
                              </p:par>
                            </p:childTnLst>
                          </p:cTn>
                        </p:par>
                        <p:par>
                          <p:cTn id="58" fill="hold" nodeType="afterGroup">
                            <p:stCondLst>
                              <p:cond delay="500"/>
                            </p:stCondLst>
                            <p:childTnLst>
                              <p:par>
                                <p:cTn id="59" presetID="5" presetClass="entr" presetSubtype="1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checkerboard(across)">
                                      <p:cBhvr>
                                        <p:cTn id="6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2" grpId="0"/>
      <p:bldP spid="217094" grpId="0"/>
      <p:bldP spid="217111" grpId="0"/>
      <p:bldP spid="217119" grpId="0"/>
      <p:bldP spid="217127" grpId="0"/>
      <p:bldP spid="217135" grpId="0"/>
      <p:bldP spid="21715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020AED1E-CE90-CEF1-7BE9-7D2B03A7FF2A}"/>
              </a:ext>
            </a:extLst>
          </p:cNvPr>
          <p:cNvSpPr>
            <a:spLocks noGrp="1" noChangeArrowheads="1"/>
          </p:cNvSpPr>
          <p:nvPr>
            <p:ph type="title"/>
          </p:nvPr>
        </p:nvSpPr>
        <p:spPr/>
        <p:txBody>
          <a:bodyPr/>
          <a:lstStyle/>
          <a:p>
            <a:pPr eaLnBrk="1" hangingPunct="1"/>
            <a:r>
              <a:rPr lang="zh-CN" altLang="en-US">
                <a:solidFill>
                  <a:schemeClr val="tx1"/>
                </a:solidFill>
              </a:rPr>
              <a:t>实时系统</a:t>
            </a:r>
          </a:p>
        </p:txBody>
      </p:sp>
      <p:sp>
        <p:nvSpPr>
          <p:cNvPr id="51202" name="Rectangle 3">
            <a:extLst>
              <a:ext uri="{FF2B5EF4-FFF2-40B4-BE49-F238E27FC236}">
                <a16:creationId xmlns:a16="http://schemas.microsoft.com/office/drawing/2014/main" id="{E793516C-CF34-1F8B-3FD4-5D69E7811154}"/>
              </a:ext>
            </a:extLst>
          </p:cNvPr>
          <p:cNvSpPr>
            <a:spLocks noGrp="1" noChangeArrowheads="1"/>
          </p:cNvSpPr>
          <p:nvPr>
            <p:ph idx="1"/>
          </p:nvPr>
        </p:nvSpPr>
        <p:spPr/>
        <p:txBody>
          <a:bodyPr>
            <a:normAutofit/>
          </a:bodyPr>
          <a:lstStyle/>
          <a:p>
            <a:pPr algn="l"/>
            <a:r>
              <a:rPr lang="zh-CN" altLang="en-US" b="1" i="0" dirty="0">
                <a:solidFill>
                  <a:srgbClr val="000000"/>
                </a:solidFill>
                <a:effectLst/>
              </a:rPr>
              <a:t>实时系统</a:t>
            </a:r>
            <a:r>
              <a:rPr lang="zh-CN" altLang="en-US" b="0" i="0" dirty="0">
                <a:solidFill>
                  <a:srgbClr val="000000"/>
                </a:solidFill>
                <a:effectLst/>
              </a:rPr>
              <a:t>（</a:t>
            </a:r>
            <a:r>
              <a:rPr lang="en" altLang="zh-CN" b="0" i="0" dirty="0">
                <a:solidFill>
                  <a:srgbClr val="000000"/>
                </a:solidFill>
                <a:effectLst/>
              </a:rPr>
              <a:t>Real-Time System</a:t>
            </a:r>
            <a:r>
              <a:rPr lang="zh-CN" altLang="en" b="0" i="0" dirty="0">
                <a:solidFill>
                  <a:srgbClr val="000000"/>
                </a:solidFill>
                <a:effectLst/>
              </a:rPr>
              <a:t>）</a:t>
            </a:r>
            <a:r>
              <a:rPr lang="zh-CN" altLang="en-US" b="0" i="0" dirty="0">
                <a:solidFill>
                  <a:srgbClr val="000000"/>
                </a:solidFill>
                <a:effectLst/>
              </a:rPr>
              <a:t>是一种计算机系统，它在</a:t>
            </a:r>
            <a:r>
              <a:rPr lang="zh-CN" altLang="en-US" b="1" i="0" dirty="0">
                <a:solidFill>
                  <a:srgbClr val="000000"/>
                </a:solidFill>
                <a:effectLst/>
              </a:rPr>
              <a:t>特定的</a:t>
            </a:r>
            <a:r>
              <a:rPr lang="zh-CN" altLang="en-US" b="1" i="0" dirty="0">
                <a:solidFill>
                  <a:srgbClr val="FF0000"/>
                </a:solidFill>
                <a:effectLst/>
              </a:rPr>
              <a:t>时间约束</a:t>
            </a:r>
            <a:r>
              <a:rPr lang="zh-CN" altLang="en-US" b="1" i="0" dirty="0">
                <a:solidFill>
                  <a:srgbClr val="000000"/>
                </a:solidFill>
                <a:effectLst/>
              </a:rPr>
              <a:t>下</a:t>
            </a:r>
            <a:r>
              <a:rPr lang="zh-CN" altLang="en-US" b="0" i="0" dirty="0">
                <a:solidFill>
                  <a:srgbClr val="000000"/>
                </a:solidFill>
                <a:effectLst/>
              </a:rPr>
              <a:t>执行任务，对外部事件作出</a:t>
            </a:r>
            <a:r>
              <a:rPr lang="zh-CN" altLang="en-US" b="1" i="0" dirty="0">
                <a:solidFill>
                  <a:srgbClr val="FF0000"/>
                </a:solidFill>
                <a:effectLst/>
              </a:rPr>
              <a:t>快速响应</a:t>
            </a:r>
            <a:r>
              <a:rPr lang="zh-CN" altLang="en-US" b="0" i="0" dirty="0">
                <a:solidFill>
                  <a:srgbClr val="000000"/>
                </a:solidFill>
                <a:effectLst/>
              </a:rPr>
              <a:t>。实时系统的核心特征在于其时间敏感性，即系统必须在规定的时间内完成某项任务或对某个事件作出响应，否则将导致系统功能失效或严重后果。实时系统通常用于那些对时间要求严格的应用场景，如工业控制、航空航天、军事系统、医疗设备和通信系统等。</a:t>
            </a:r>
          </a:p>
        </p:txBody>
      </p:sp>
      <p:sp>
        <p:nvSpPr>
          <p:cNvPr id="2" name="灯片编号占位符 1">
            <a:extLst>
              <a:ext uri="{FF2B5EF4-FFF2-40B4-BE49-F238E27FC236}">
                <a16:creationId xmlns:a16="http://schemas.microsoft.com/office/drawing/2014/main" id="{05A7A4A3-D021-B6D6-0849-FE747A173571}"/>
              </a:ext>
            </a:extLst>
          </p:cNvPr>
          <p:cNvSpPr>
            <a:spLocks noGrp="1"/>
          </p:cNvSpPr>
          <p:nvPr>
            <p:ph type="sldNum" sz="quarter" idx="12"/>
          </p:nvPr>
        </p:nvSpPr>
        <p:spPr/>
        <p:txBody>
          <a:bodyPr/>
          <a:lstStyle/>
          <a:p>
            <a:fld id="{7FC2FC2A-5BB9-8744-BD29-7C6EF21A0FC0}" type="slidenum">
              <a:rPr lang="zh-CN" altLang="en-US" smtClean="0"/>
              <a:pPr/>
              <a:t>49</a:t>
            </a:fld>
            <a:endParaRPr lang="zh-CN" altLang="en-US"/>
          </a:p>
        </p:txBody>
      </p:sp>
    </p:spTree>
  </p:cSld>
  <p:clrMapOvr>
    <a:masterClrMapping/>
  </p:clrMapOvr>
  <p:transition spd="med">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44131-025E-E5FE-0426-21683C67199B}"/>
              </a:ext>
            </a:extLst>
          </p:cNvPr>
          <p:cNvSpPr>
            <a:spLocks noGrp="1"/>
          </p:cNvSpPr>
          <p:nvPr>
            <p:ph type="title"/>
          </p:nvPr>
        </p:nvSpPr>
        <p:spPr/>
        <p:txBody>
          <a:bodyPr/>
          <a:lstStyle/>
          <a:p>
            <a:r>
              <a:rPr lang="zh-CN" altLang="en-US" dirty="0"/>
              <a:t>课程内容</a:t>
            </a:r>
          </a:p>
        </p:txBody>
      </p:sp>
      <p:sp>
        <p:nvSpPr>
          <p:cNvPr id="4" name="灯片编号占位符 3">
            <a:extLst>
              <a:ext uri="{FF2B5EF4-FFF2-40B4-BE49-F238E27FC236}">
                <a16:creationId xmlns:a16="http://schemas.microsoft.com/office/drawing/2014/main" id="{6D13553E-820F-15E0-B6E3-A02BBAA86317}"/>
              </a:ext>
            </a:extLst>
          </p:cNvPr>
          <p:cNvSpPr>
            <a:spLocks noGrp="1"/>
          </p:cNvSpPr>
          <p:nvPr>
            <p:ph type="sldNum" sz="quarter" idx="12"/>
          </p:nvPr>
        </p:nvSpPr>
        <p:spPr/>
        <p:txBody>
          <a:bodyPr/>
          <a:lstStyle/>
          <a:p>
            <a:fld id="{4093CC90-4002-504C-BD88-C9A1D374048E}" type="slidenum">
              <a:rPr lang="zh-CN" altLang="en-US" smtClean="0"/>
              <a:pPr/>
              <a:t>5</a:t>
            </a:fld>
            <a:endParaRPr lang="zh-CN" altLang="en-US" dirty="0"/>
          </a:p>
        </p:txBody>
      </p:sp>
      <p:pic>
        <p:nvPicPr>
          <p:cNvPr id="6" name="图片 5">
            <a:extLst>
              <a:ext uri="{FF2B5EF4-FFF2-40B4-BE49-F238E27FC236}">
                <a16:creationId xmlns:a16="http://schemas.microsoft.com/office/drawing/2014/main" id="{B9C96D8E-3185-692F-ECF2-9A748C17048C}"/>
              </a:ext>
            </a:extLst>
          </p:cNvPr>
          <p:cNvPicPr>
            <a:picLocks noChangeAspect="1"/>
          </p:cNvPicPr>
          <p:nvPr/>
        </p:nvPicPr>
        <p:blipFill>
          <a:blip r:embed="rId3"/>
          <a:srcRect b="14309"/>
          <a:stretch/>
        </p:blipFill>
        <p:spPr>
          <a:xfrm>
            <a:off x="-508" y="1484784"/>
            <a:ext cx="9144000" cy="4112330"/>
          </a:xfrm>
          <a:prstGeom prst="rect">
            <a:avLst/>
          </a:prstGeom>
        </p:spPr>
      </p:pic>
    </p:spTree>
    <p:extLst>
      <p:ext uri="{BB962C8B-B14F-4D97-AF65-F5344CB8AC3E}">
        <p14:creationId xmlns:p14="http://schemas.microsoft.com/office/powerpoint/2010/main" val="871729761"/>
      </p:ext>
    </p:extLst>
  </p:cSld>
  <p:clrMapOvr>
    <a:masterClrMapping/>
  </p:clrMapOvr>
  <p:transition spd="med">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E724E4D0-FFA8-85E7-D2DA-38F29AD88490}"/>
              </a:ext>
            </a:extLst>
          </p:cNvPr>
          <p:cNvSpPr>
            <a:spLocks noGrp="1" noChangeArrowheads="1"/>
          </p:cNvSpPr>
          <p:nvPr>
            <p:ph type="title"/>
          </p:nvPr>
        </p:nvSpPr>
        <p:spPr>
          <a:xfrm>
            <a:off x="1042988" y="225425"/>
            <a:ext cx="7850187" cy="746125"/>
          </a:xfrm>
        </p:spPr>
        <p:txBody>
          <a:bodyPr/>
          <a:lstStyle/>
          <a:p>
            <a:r>
              <a:rPr lang="zh-CN" altLang="en-US" dirty="0"/>
              <a:t>实时系统的特点</a:t>
            </a:r>
          </a:p>
        </p:txBody>
      </p:sp>
      <p:sp>
        <p:nvSpPr>
          <p:cNvPr id="53250" name="Rectangle 3">
            <a:extLst>
              <a:ext uri="{FF2B5EF4-FFF2-40B4-BE49-F238E27FC236}">
                <a16:creationId xmlns:a16="http://schemas.microsoft.com/office/drawing/2014/main" id="{5BB18F65-38D1-6605-A935-D1111F8DA04B}"/>
              </a:ext>
            </a:extLst>
          </p:cNvPr>
          <p:cNvSpPr>
            <a:spLocks noGrp="1" noChangeArrowheads="1"/>
          </p:cNvSpPr>
          <p:nvPr>
            <p:ph idx="1"/>
          </p:nvPr>
        </p:nvSpPr>
        <p:spPr>
          <a:xfrm>
            <a:off x="935038" y="1233488"/>
            <a:ext cx="7772400" cy="4895850"/>
          </a:xfrm>
        </p:spPr>
        <p:txBody>
          <a:bodyPr>
            <a:normAutofit fontScale="77500" lnSpcReduction="20000"/>
          </a:bodyPr>
          <a:lstStyle/>
          <a:p>
            <a:r>
              <a:rPr lang="zh-CN" altLang="en-US" dirty="0"/>
              <a:t>时间约束（</a:t>
            </a:r>
            <a:r>
              <a:rPr lang="en" altLang="zh-CN" dirty="0"/>
              <a:t>Time Constraints</a:t>
            </a:r>
            <a:r>
              <a:rPr lang="zh-CN" altLang="en" dirty="0"/>
              <a:t>）</a:t>
            </a:r>
          </a:p>
          <a:p>
            <a:pPr lvl="1"/>
            <a:r>
              <a:rPr lang="zh-CN" altLang="en-US" dirty="0"/>
              <a:t>硬实时系统（</a:t>
            </a:r>
            <a:r>
              <a:rPr lang="en" altLang="zh-CN" dirty="0"/>
              <a:t>Hard Real-Time System</a:t>
            </a:r>
            <a:r>
              <a:rPr lang="zh-CN" altLang="en" dirty="0"/>
              <a:t>）</a:t>
            </a:r>
            <a:endParaRPr lang="en-US" altLang="zh-CN" dirty="0"/>
          </a:p>
          <a:p>
            <a:pPr lvl="1"/>
            <a:r>
              <a:rPr lang="zh-CN" altLang="en-US" dirty="0"/>
              <a:t>软实时系统（</a:t>
            </a:r>
            <a:r>
              <a:rPr lang="en" altLang="zh-CN" dirty="0"/>
              <a:t>Soft Real-Time System</a:t>
            </a:r>
            <a:r>
              <a:rPr lang="zh-CN" altLang="en" dirty="0"/>
              <a:t>）</a:t>
            </a:r>
            <a:endParaRPr lang="en-US" altLang="zh-CN" dirty="0"/>
          </a:p>
          <a:p>
            <a:r>
              <a:rPr lang="zh-CN" altLang="en-US" dirty="0"/>
              <a:t>确定性（</a:t>
            </a:r>
            <a:r>
              <a:rPr lang="en" altLang="zh-CN" dirty="0"/>
              <a:t>Determinism</a:t>
            </a:r>
            <a:r>
              <a:rPr lang="zh-CN" altLang="en" dirty="0"/>
              <a:t>）</a:t>
            </a:r>
          </a:p>
          <a:p>
            <a:pPr lvl="1"/>
            <a:r>
              <a:rPr lang="zh-CN" altLang="en-US" dirty="0"/>
              <a:t>系统在相同条件下应始终给出相同的输出和行为</a:t>
            </a:r>
          </a:p>
          <a:p>
            <a:r>
              <a:rPr lang="zh-CN" altLang="en-US" dirty="0"/>
              <a:t>高可靠性和稳定性：</a:t>
            </a:r>
          </a:p>
          <a:p>
            <a:pPr lvl="1"/>
            <a:r>
              <a:rPr lang="zh-CN" altLang="en-US" dirty="0"/>
              <a:t>系统必须设计得非常健壮，能够承受各种故障并具有快速恢复能力。</a:t>
            </a:r>
          </a:p>
          <a:p>
            <a:r>
              <a:rPr lang="zh-CN" altLang="en-US" dirty="0"/>
              <a:t>任务优先级（</a:t>
            </a:r>
            <a:r>
              <a:rPr lang="en" altLang="zh-CN" dirty="0"/>
              <a:t>Priority Scheduling</a:t>
            </a:r>
            <a:r>
              <a:rPr lang="zh-CN" altLang="en" dirty="0"/>
              <a:t>）</a:t>
            </a:r>
          </a:p>
          <a:p>
            <a:pPr lvl="1"/>
            <a:r>
              <a:rPr lang="zh-CN" altLang="en-US" dirty="0"/>
              <a:t>确保关键任务能够及时完成</a:t>
            </a:r>
          </a:p>
          <a:p>
            <a:r>
              <a:rPr lang="zh-CN" altLang="en-US" dirty="0"/>
              <a:t>快速上下文切换（</a:t>
            </a:r>
            <a:r>
              <a:rPr lang="en" altLang="zh-CN" dirty="0"/>
              <a:t>Fast Context Switching</a:t>
            </a:r>
            <a:r>
              <a:rPr lang="zh-CN" altLang="en" dirty="0"/>
              <a:t>）</a:t>
            </a:r>
          </a:p>
          <a:p>
            <a:pPr lvl="1"/>
            <a:r>
              <a:rPr lang="zh-CN" altLang="en-US" dirty="0"/>
              <a:t>快速地进行上下文切换，以保证高优先级任务能够尽快执行</a:t>
            </a:r>
          </a:p>
        </p:txBody>
      </p:sp>
      <p:sp>
        <p:nvSpPr>
          <p:cNvPr id="2" name="灯片编号占位符 1">
            <a:extLst>
              <a:ext uri="{FF2B5EF4-FFF2-40B4-BE49-F238E27FC236}">
                <a16:creationId xmlns:a16="http://schemas.microsoft.com/office/drawing/2014/main" id="{88E8DEFB-10F8-806D-9A4A-A4A232F38DE5}"/>
              </a:ext>
            </a:extLst>
          </p:cNvPr>
          <p:cNvSpPr>
            <a:spLocks noGrp="1"/>
          </p:cNvSpPr>
          <p:nvPr>
            <p:ph type="sldNum" sz="quarter" idx="12"/>
          </p:nvPr>
        </p:nvSpPr>
        <p:spPr>
          <a:xfrm>
            <a:off x="6781800" y="6324600"/>
            <a:ext cx="1905000" cy="457200"/>
          </a:xfrm>
        </p:spPr>
        <p:txBody>
          <a:bodyPr/>
          <a:lstStyle/>
          <a:p>
            <a:fld id="{7FC2FC2A-5BB9-8744-BD29-7C6EF21A0FC0}" type="slidenum">
              <a:rPr lang="zh-CN" altLang="en-US" smtClean="0"/>
              <a:pPr/>
              <a:t>50</a:t>
            </a:fld>
            <a:endParaRPr lang="zh-CN" altLang="en-US"/>
          </a:p>
        </p:txBody>
      </p:sp>
    </p:spTree>
  </p:cSld>
  <p:clrMapOvr>
    <a:masterClrMapping/>
  </p:clrMapOvr>
  <p:transition spd="med">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EE62EB-42EA-95A9-8008-74EFEC144F9C}"/>
              </a:ext>
            </a:extLst>
          </p:cNvPr>
          <p:cNvSpPr>
            <a:spLocks noGrp="1"/>
          </p:cNvSpPr>
          <p:nvPr>
            <p:ph type="title"/>
          </p:nvPr>
        </p:nvSpPr>
        <p:spPr/>
        <p:txBody>
          <a:bodyPr/>
          <a:lstStyle/>
          <a:p>
            <a:r>
              <a:rPr kumimoji="1" lang="zh-CN" altLang="en-US" dirty="0"/>
              <a:t>操作系统的分类</a:t>
            </a:r>
          </a:p>
        </p:txBody>
      </p:sp>
      <p:sp>
        <p:nvSpPr>
          <p:cNvPr id="3" name="内容占位符 2">
            <a:extLst>
              <a:ext uri="{FF2B5EF4-FFF2-40B4-BE49-F238E27FC236}">
                <a16:creationId xmlns:a16="http://schemas.microsoft.com/office/drawing/2014/main" id="{97301698-3A32-F23B-F1DA-926D5C9CD843}"/>
              </a:ext>
            </a:extLst>
          </p:cNvPr>
          <p:cNvSpPr>
            <a:spLocks noGrp="1"/>
          </p:cNvSpPr>
          <p:nvPr>
            <p:ph idx="1"/>
          </p:nvPr>
        </p:nvSpPr>
        <p:spPr/>
        <p:txBody>
          <a:bodyPr>
            <a:normAutofit fontScale="85000" lnSpcReduction="20000"/>
          </a:bodyPr>
          <a:lstStyle/>
          <a:p>
            <a:r>
              <a:rPr kumimoji="1" lang="zh-CN" altLang="en-US" dirty="0"/>
              <a:t>按用户数量</a:t>
            </a:r>
            <a:endParaRPr kumimoji="1" lang="en-US" altLang="zh-CN" dirty="0"/>
          </a:p>
          <a:p>
            <a:r>
              <a:rPr kumimoji="1" lang="zh-CN" altLang="en-US" dirty="0"/>
              <a:t>按任务管理</a:t>
            </a:r>
            <a:endParaRPr kumimoji="1" lang="en-US" altLang="zh-CN" dirty="0"/>
          </a:p>
          <a:p>
            <a:r>
              <a:rPr kumimoji="1" lang="zh-CN" altLang="en-US" dirty="0"/>
              <a:t>按实时要求</a:t>
            </a:r>
            <a:endParaRPr kumimoji="1" lang="en-US" altLang="zh-CN" dirty="0"/>
          </a:p>
          <a:p>
            <a:r>
              <a:rPr kumimoji="1" lang="zh-CN" altLang="en-US" dirty="0"/>
              <a:t>按计算机规模和应用领域</a:t>
            </a:r>
            <a:endParaRPr kumimoji="1" lang="en-US" altLang="zh-CN" dirty="0"/>
          </a:p>
          <a:p>
            <a:pPr lvl="1"/>
            <a:r>
              <a:rPr kumimoji="1" lang="zh-CN" altLang="en-US" dirty="0"/>
              <a:t>大型机</a:t>
            </a:r>
            <a:r>
              <a:rPr kumimoji="1" lang="en-US" altLang="zh-CN" dirty="0"/>
              <a:t>OS</a:t>
            </a:r>
            <a:r>
              <a:rPr kumimoji="1" lang="zh-CN" altLang="en-US" dirty="0"/>
              <a:t>、桌面</a:t>
            </a:r>
            <a:r>
              <a:rPr kumimoji="1" lang="en-US" altLang="zh-CN" dirty="0"/>
              <a:t>OS</a:t>
            </a:r>
            <a:r>
              <a:rPr kumimoji="1" lang="zh-CN" altLang="en-US" dirty="0"/>
              <a:t>、服务器</a:t>
            </a:r>
            <a:r>
              <a:rPr kumimoji="1" lang="en-US" altLang="zh-CN" dirty="0"/>
              <a:t>OS</a:t>
            </a:r>
            <a:r>
              <a:rPr kumimoji="1" lang="zh-CN" altLang="en-US" dirty="0"/>
              <a:t>、嵌入式</a:t>
            </a:r>
            <a:r>
              <a:rPr kumimoji="1" lang="en-US" altLang="zh-CN" dirty="0"/>
              <a:t>OS</a:t>
            </a:r>
          </a:p>
          <a:p>
            <a:r>
              <a:rPr kumimoji="1" lang="zh-CN" altLang="en-US" dirty="0"/>
              <a:t>按操作模式</a:t>
            </a:r>
            <a:endParaRPr kumimoji="1" lang="en-US" altLang="zh-CN" dirty="0"/>
          </a:p>
          <a:p>
            <a:pPr lvl="1"/>
            <a:r>
              <a:rPr kumimoji="1" lang="zh-CN" altLang="en-US" dirty="0"/>
              <a:t>批处理</a:t>
            </a:r>
            <a:r>
              <a:rPr kumimoji="1" lang="en-US" altLang="zh-CN" dirty="0"/>
              <a:t>OS</a:t>
            </a:r>
            <a:r>
              <a:rPr kumimoji="1" lang="zh-CN" altLang="en-US" dirty="0"/>
              <a:t>、分时</a:t>
            </a:r>
            <a:r>
              <a:rPr kumimoji="1" lang="en-US" altLang="zh-CN" dirty="0"/>
              <a:t>OS</a:t>
            </a:r>
            <a:r>
              <a:rPr kumimoji="1" lang="zh-CN" altLang="en-US" dirty="0"/>
              <a:t>、网络</a:t>
            </a:r>
            <a:r>
              <a:rPr kumimoji="1" lang="en-US" altLang="zh-CN" dirty="0"/>
              <a:t>OS</a:t>
            </a:r>
            <a:r>
              <a:rPr kumimoji="1" lang="zh-CN" altLang="en-US" dirty="0"/>
              <a:t>、分布式</a:t>
            </a:r>
            <a:r>
              <a:rPr kumimoji="1" lang="en-US" altLang="zh-CN" dirty="0"/>
              <a:t>OS</a:t>
            </a:r>
          </a:p>
          <a:p>
            <a:r>
              <a:rPr kumimoji="1" lang="zh-CN" altLang="en-US" dirty="0"/>
              <a:t>按内核结构</a:t>
            </a:r>
            <a:endParaRPr kumimoji="1" lang="en-US" altLang="zh-CN" dirty="0"/>
          </a:p>
          <a:p>
            <a:r>
              <a:rPr kumimoji="1" lang="zh-CN" altLang="en-US" dirty="0"/>
              <a:t>按开放性和专有性</a:t>
            </a:r>
            <a:endParaRPr kumimoji="1" lang="en-US" altLang="zh-CN" dirty="0"/>
          </a:p>
          <a:p>
            <a:r>
              <a:rPr kumimoji="1" lang="zh-CN" altLang="en-US" dirty="0"/>
              <a:t>按市场定位和应用环境</a:t>
            </a:r>
            <a:endParaRPr kumimoji="1" lang="en-US" altLang="zh-CN" dirty="0"/>
          </a:p>
          <a:p>
            <a:pPr lvl="1"/>
            <a:r>
              <a:rPr kumimoji="1" lang="zh-CN" altLang="en-US" dirty="0"/>
              <a:t>消费级</a:t>
            </a:r>
            <a:r>
              <a:rPr kumimoji="1" lang="en-US" altLang="zh-CN" dirty="0"/>
              <a:t>OS</a:t>
            </a:r>
            <a:r>
              <a:rPr kumimoji="1" lang="zh-CN" altLang="en-US" dirty="0"/>
              <a:t>、企业级</a:t>
            </a:r>
            <a:r>
              <a:rPr kumimoji="1" lang="en-US" altLang="zh-CN" dirty="0"/>
              <a:t>OS</a:t>
            </a:r>
            <a:endParaRPr kumimoji="1" lang="zh-CN" altLang="en-US" dirty="0"/>
          </a:p>
        </p:txBody>
      </p:sp>
      <p:sp>
        <p:nvSpPr>
          <p:cNvPr id="4" name="灯片编号占位符 3">
            <a:extLst>
              <a:ext uri="{FF2B5EF4-FFF2-40B4-BE49-F238E27FC236}">
                <a16:creationId xmlns:a16="http://schemas.microsoft.com/office/drawing/2014/main" id="{BD489E84-0038-A3F4-0C3C-060C6FCF96D7}"/>
              </a:ext>
            </a:extLst>
          </p:cNvPr>
          <p:cNvSpPr>
            <a:spLocks noGrp="1"/>
          </p:cNvSpPr>
          <p:nvPr>
            <p:ph type="sldNum" sz="quarter" idx="12"/>
          </p:nvPr>
        </p:nvSpPr>
        <p:spPr/>
        <p:txBody>
          <a:bodyPr/>
          <a:lstStyle/>
          <a:p>
            <a:fld id="{4093CC90-4002-504C-BD88-C9A1D374048E}" type="slidenum">
              <a:rPr lang="zh-CN" altLang="en-US" smtClean="0"/>
              <a:pPr/>
              <a:t>51</a:t>
            </a:fld>
            <a:endParaRPr lang="zh-CN" altLang="en-US" dirty="0"/>
          </a:p>
        </p:txBody>
      </p:sp>
    </p:spTree>
    <p:extLst>
      <p:ext uri="{BB962C8B-B14F-4D97-AF65-F5344CB8AC3E}">
        <p14:creationId xmlns:p14="http://schemas.microsoft.com/office/powerpoint/2010/main" val="3683870787"/>
      </p:ext>
    </p:extLst>
  </p:cSld>
  <p:clrMapOvr>
    <a:masterClrMapping/>
  </p:clrMapOvr>
  <p:transition spd="med">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A891E-70B8-9410-6F76-3072A32B76A2}"/>
              </a:ext>
            </a:extLst>
          </p:cNvPr>
          <p:cNvSpPr>
            <a:spLocks noGrp="1"/>
          </p:cNvSpPr>
          <p:nvPr>
            <p:ph type="title"/>
          </p:nvPr>
        </p:nvSpPr>
        <p:spPr>
          <a:xfrm>
            <a:off x="1042988" y="225425"/>
            <a:ext cx="7850187" cy="746125"/>
          </a:xfrm>
        </p:spPr>
        <p:txBody>
          <a:bodyPr/>
          <a:lstStyle/>
          <a:p>
            <a:r>
              <a:rPr lang="zh-CN" altLang="en-US" dirty="0"/>
              <a:t>操作系统面临的挑战</a:t>
            </a:r>
          </a:p>
        </p:txBody>
      </p:sp>
      <p:sp>
        <p:nvSpPr>
          <p:cNvPr id="3" name="内容占位符 2">
            <a:extLst>
              <a:ext uri="{FF2B5EF4-FFF2-40B4-BE49-F238E27FC236}">
                <a16:creationId xmlns:a16="http://schemas.microsoft.com/office/drawing/2014/main" id="{A4C72111-3EDA-7F98-E87C-B14FA22DE83B}"/>
              </a:ext>
            </a:extLst>
          </p:cNvPr>
          <p:cNvSpPr>
            <a:spLocks noGrp="1"/>
          </p:cNvSpPr>
          <p:nvPr>
            <p:ph idx="1"/>
          </p:nvPr>
        </p:nvSpPr>
        <p:spPr>
          <a:xfrm>
            <a:off x="935038" y="1233488"/>
            <a:ext cx="7772400" cy="4895850"/>
          </a:xfrm>
        </p:spPr>
        <p:txBody>
          <a:bodyPr>
            <a:normAutofit fontScale="92500" lnSpcReduction="20000"/>
          </a:bodyPr>
          <a:lstStyle/>
          <a:p>
            <a:r>
              <a:rPr lang="zh-CN" altLang="en-US" dirty="0"/>
              <a:t>安全性和隐私保护</a:t>
            </a:r>
            <a:endParaRPr lang="en-US" altLang="zh-CN" dirty="0"/>
          </a:p>
          <a:p>
            <a:r>
              <a:rPr lang="zh-CN" altLang="en-US" dirty="0"/>
              <a:t>多核和异构计算支持</a:t>
            </a:r>
            <a:endParaRPr lang="en-US" altLang="zh-CN" dirty="0"/>
          </a:p>
          <a:p>
            <a:r>
              <a:rPr lang="zh-CN" altLang="en-US" dirty="0"/>
              <a:t>虚拟化与云计算优化</a:t>
            </a:r>
            <a:endParaRPr lang="en-US" altLang="zh-CN" dirty="0"/>
          </a:p>
          <a:p>
            <a:r>
              <a:rPr lang="zh-CN" altLang="en-US" dirty="0"/>
              <a:t>物联网和边缘计算支持</a:t>
            </a:r>
            <a:endParaRPr lang="en-US" altLang="zh-CN" dirty="0"/>
          </a:p>
          <a:p>
            <a:r>
              <a:rPr lang="zh-CN" altLang="en-US" dirty="0"/>
              <a:t>能效与电源管理</a:t>
            </a:r>
            <a:endParaRPr lang="en-US" altLang="zh-CN" dirty="0"/>
          </a:p>
          <a:p>
            <a:r>
              <a:rPr lang="zh-CN" altLang="en-US" dirty="0"/>
              <a:t>快速适应硬件与软件变化</a:t>
            </a:r>
            <a:endParaRPr lang="en-US" altLang="zh-CN" dirty="0"/>
          </a:p>
          <a:p>
            <a:r>
              <a:rPr lang="zh-CN" altLang="en-US" dirty="0"/>
              <a:t>用户体验和界面的改进</a:t>
            </a:r>
            <a:endParaRPr lang="en-US" altLang="zh-CN" dirty="0"/>
          </a:p>
          <a:p>
            <a:r>
              <a:rPr lang="zh-CN" altLang="en-US" dirty="0"/>
              <a:t>集成人工智能与机器学习技术</a:t>
            </a:r>
            <a:endParaRPr lang="en-US" altLang="zh-CN" dirty="0"/>
          </a:p>
          <a:p>
            <a:r>
              <a:rPr lang="zh-CN" altLang="en-US" dirty="0"/>
              <a:t>可靠性与可用性保障</a:t>
            </a:r>
            <a:endParaRPr lang="en-US" altLang="zh-CN" dirty="0"/>
          </a:p>
          <a:p>
            <a:r>
              <a:rPr lang="zh-CN" altLang="en-US" dirty="0"/>
              <a:t>数据与存储管理的优化</a:t>
            </a:r>
          </a:p>
          <a:p>
            <a:endParaRPr lang="zh-CN" altLang="en-US" dirty="0"/>
          </a:p>
        </p:txBody>
      </p:sp>
      <p:sp>
        <p:nvSpPr>
          <p:cNvPr id="4" name="灯片编号占位符 3">
            <a:extLst>
              <a:ext uri="{FF2B5EF4-FFF2-40B4-BE49-F238E27FC236}">
                <a16:creationId xmlns:a16="http://schemas.microsoft.com/office/drawing/2014/main" id="{D31C1BFA-1062-D838-6C90-23466D280175}"/>
              </a:ext>
            </a:extLst>
          </p:cNvPr>
          <p:cNvSpPr>
            <a:spLocks noGrp="1"/>
          </p:cNvSpPr>
          <p:nvPr>
            <p:ph type="sldNum" sz="quarter" idx="12"/>
          </p:nvPr>
        </p:nvSpPr>
        <p:spPr>
          <a:xfrm>
            <a:off x="6781800" y="6324600"/>
            <a:ext cx="1905000" cy="457200"/>
          </a:xfrm>
        </p:spPr>
        <p:txBody>
          <a:bodyPr/>
          <a:lstStyle/>
          <a:p>
            <a:fld id="{4093CC90-4002-504C-BD88-C9A1D374048E}" type="slidenum">
              <a:rPr lang="zh-CN" altLang="en-US" smtClean="0"/>
              <a:pPr/>
              <a:t>52</a:t>
            </a:fld>
            <a:endParaRPr lang="zh-CN" altLang="en-US" dirty="0"/>
          </a:p>
        </p:txBody>
      </p:sp>
    </p:spTree>
    <p:extLst>
      <p:ext uri="{BB962C8B-B14F-4D97-AF65-F5344CB8AC3E}">
        <p14:creationId xmlns:p14="http://schemas.microsoft.com/office/powerpoint/2010/main" val="1582708957"/>
      </p:ext>
    </p:extLst>
  </p:cSld>
  <p:clrMapOvr>
    <a:masterClrMapping/>
  </p:clrMapOvr>
  <p:transition spd="med">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5D7C8-B3F5-DF49-748C-C7B9D85C2712}"/>
              </a:ext>
            </a:extLst>
          </p:cNvPr>
          <p:cNvSpPr>
            <a:spLocks noGrp="1"/>
          </p:cNvSpPr>
          <p:nvPr>
            <p:ph type="title"/>
          </p:nvPr>
        </p:nvSpPr>
        <p:spPr/>
        <p:txBody>
          <a:bodyPr/>
          <a:lstStyle/>
          <a:p>
            <a:r>
              <a:rPr kumimoji="1" lang="zh-CN" altLang="en-US" dirty="0"/>
              <a:t>操作系统的结构</a:t>
            </a:r>
          </a:p>
        </p:txBody>
      </p:sp>
      <p:sp>
        <p:nvSpPr>
          <p:cNvPr id="3" name="内容占位符 2">
            <a:extLst>
              <a:ext uri="{FF2B5EF4-FFF2-40B4-BE49-F238E27FC236}">
                <a16:creationId xmlns:a16="http://schemas.microsoft.com/office/drawing/2014/main" id="{A4B70147-3A31-D03B-4939-B9E214E3A500}"/>
              </a:ext>
            </a:extLst>
          </p:cNvPr>
          <p:cNvSpPr>
            <a:spLocks noGrp="1"/>
          </p:cNvSpPr>
          <p:nvPr>
            <p:ph idx="1"/>
          </p:nvPr>
        </p:nvSpPr>
        <p:spPr/>
        <p:txBody>
          <a:bodyPr/>
          <a:lstStyle/>
          <a:p>
            <a:r>
              <a:rPr kumimoji="1" lang="en-US" altLang="zh-CN" dirty="0"/>
              <a:t>OS</a:t>
            </a:r>
            <a:r>
              <a:rPr kumimoji="1" lang="zh-CN" altLang="en-US" dirty="0"/>
              <a:t>是一个复杂的大型软件</a:t>
            </a:r>
            <a:endParaRPr kumimoji="1" lang="en-US" altLang="zh-CN" dirty="0"/>
          </a:p>
          <a:p>
            <a:r>
              <a:rPr kumimoji="1" lang="zh-CN" altLang="en-US" dirty="0"/>
              <a:t>如何控制</a:t>
            </a:r>
            <a:r>
              <a:rPr kumimoji="1" lang="en-US" altLang="zh-CN" dirty="0"/>
              <a:t>OS</a:t>
            </a:r>
            <a:r>
              <a:rPr kumimoji="1" lang="zh-CN" altLang="en-US" dirty="0"/>
              <a:t>设计的复杂度？</a:t>
            </a:r>
            <a:endParaRPr kumimoji="1" lang="en-US" altLang="zh-CN" dirty="0"/>
          </a:p>
          <a:p>
            <a:pPr lvl="1"/>
            <a:r>
              <a:rPr kumimoji="1" lang="zh-CN" altLang="en-US" dirty="0"/>
              <a:t>策略和机制相分离，</a:t>
            </a:r>
            <a:endParaRPr kumimoji="1" lang="en-US" altLang="zh-CN" dirty="0"/>
          </a:p>
          <a:p>
            <a:pPr lvl="1"/>
            <a:r>
              <a:rPr kumimoji="1" lang="zh-CN" altLang="en-US" dirty="0"/>
              <a:t>策略：做什么？</a:t>
            </a:r>
            <a:endParaRPr kumimoji="1" lang="en-US" altLang="zh-CN" dirty="0"/>
          </a:p>
          <a:p>
            <a:pPr lvl="1"/>
            <a:r>
              <a:rPr kumimoji="1" lang="zh-CN" altLang="en-US" dirty="0"/>
              <a:t>机制：怎么做？</a:t>
            </a:r>
          </a:p>
        </p:txBody>
      </p:sp>
      <p:sp>
        <p:nvSpPr>
          <p:cNvPr id="4" name="灯片编号占位符 3">
            <a:extLst>
              <a:ext uri="{FF2B5EF4-FFF2-40B4-BE49-F238E27FC236}">
                <a16:creationId xmlns:a16="http://schemas.microsoft.com/office/drawing/2014/main" id="{B431B374-4F3B-B089-1F3C-9F092FB15DAD}"/>
              </a:ext>
            </a:extLst>
          </p:cNvPr>
          <p:cNvSpPr>
            <a:spLocks noGrp="1"/>
          </p:cNvSpPr>
          <p:nvPr>
            <p:ph type="sldNum" sz="quarter" idx="12"/>
          </p:nvPr>
        </p:nvSpPr>
        <p:spPr/>
        <p:txBody>
          <a:bodyPr/>
          <a:lstStyle/>
          <a:p>
            <a:fld id="{4093CC90-4002-504C-BD88-C9A1D374048E}" type="slidenum">
              <a:rPr lang="zh-CN" altLang="en-US" smtClean="0"/>
              <a:pPr/>
              <a:t>53</a:t>
            </a:fld>
            <a:endParaRPr lang="zh-CN" altLang="en-US" dirty="0"/>
          </a:p>
        </p:txBody>
      </p:sp>
      <p:graphicFrame>
        <p:nvGraphicFramePr>
          <p:cNvPr id="5" name="表格 5">
            <a:extLst>
              <a:ext uri="{FF2B5EF4-FFF2-40B4-BE49-F238E27FC236}">
                <a16:creationId xmlns:a16="http://schemas.microsoft.com/office/drawing/2014/main" id="{1EFF932E-57CC-FD6C-3941-0D9DD8CD49AE}"/>
              </a:ext>
            </a:extLst>
          </p:cNvPr>
          <p:cNvGraphicFramePr>
            <a:graphicFrameLocks noGrp="1"/>
          </p:cNvGraphicFramePr>
          <p:nvPr>
            <p:extLst>
              <p:ext uri="{D42A27DB-BD31-4B8C-83A1-F6EECF244321}">
                <p14:modId xmlns:p14="http://schemas.microsoft.com/office/powerpoint/2010/main" val="3487123533"/>
              </p:ext>
            </p:extLst>
          </p:nvPr>
        </p:nvGraphicFramePr>
        <p:xfrm>
          <a:off x="1051458" y="4293096"/>
          <a:ext cx="7264958" cy="1712208"/>
        </p:xfrm>
        <a:graphic>
          <a:graphicData uri="http://schemas.openxmlformats.org/drawingml/2006/table">
            <a:tbl>
              <a:tblPr firstRow="1" bandRow="1">
                <a:tableStyleId>{073A0DAA-6AF3-43AB-8588-CEC1D06C72B9}</a:tableStyleId>
              </a:tblPr>
              <a:tblGrid>
                <a:gridCol w="1063345">
                  <a:extLst>
                    <a:ext uri="{9D8B030D-6E8A-4147-A177-3AD203B41FA5}">
                      <a16:colId xmlns:a16="http://schemas.microsoft.com/office/drawing/2014/main" val="1538823339"/>
                    </a:ext>
                  </a:extLst>
                </a:gridCol>
                <a:gridCol w="2637217">
                  <a:extLst>
                    <a:ext uri="{9D8B030D-6E8A-4147-A177-3AD203B41FA5}">
                      <a16:colId xmlns:a16="http://schemas.microsoft.com/office/drawing/2014/main" val="3613648692"/>
                    </a:ext>
                  </a:extLst>
                </a:gridCol>
                <a:gridCol w="3564396">
                  <a:extLst>
                    <a:ext uri="{9D8B030D-6E8A-4147-A177-3AD203B41FA5}">
                      <a16:colId xmlns:a16="http://schemas.microsoft.com/office/drawing/2014/main" val="1680461603"/>
                    </a:ext>
                  </a:extLst>
                </a:gridCol>
              </a:tblGrid>
              <a:tr h="432048">
                <a:tc>
                  <a:txBody>
                    <a:bodyPr/>
                    <a:lstStyle/>
                    <a:p>
                      <a:pPr algn="ctr"/>
                      <a:endParaRPr lang="zh-CN" altLang="en-US" sz="2000" dirty="0"/>
                    </a:p>
                  </a:txBody>
                  <a:tcPr anchor="ctr"/>
                </a:tc>
                <a:tc>
                  <a:txBody>
                    <a:bodyPr/>
                    <a:lstStyle/>
                    <a:p>
                      <a:pPr algn="ctr"/>
                      <a:r>
                        <a:rPr lang="zh-CN" altLang="en-US" sz="2000" dirty="0"/>
                        <a:t>策略</a:t>
                      </a:r>
                    </a:p>
                  </a:txBody>
                  <a:tcPr anchor="ctr"/>
                </a:tc>
                <a:tc>
                  <a:txBody>
                    <a:bodyPr/>
                    <a:lstStyle/>
                    <a:p>
                      <a:pPr algn="ctr"/>
                      <a:r>
                        <a:rPr lang="zh-CN" altLang="en-US" sz="2000" dirty="0"/>
                        <a:t>机制</a:t>
                      </a:r>
                    </a:p>
                  </a:txBody>
                  <a:tcPr anchor="ctr"/>
                </a:tc>
                <a:extLst>
                  <a:ext uri="{0D108BD9-81ED-4DB2-BD59-A6C34878D82A}">
                    <a16:rowId xmlns:a16="http://schemas.microsoft.com/office/drawing/2014/main" val="573024033"/>
                  </a:ext>
                </a:extLst>
              </a:tr>
              <a:tr h="142347">
                <a:tc>
                  <a:txBody>
                    <a:bodyPr/>
                    <a:lstStyle/>
                    <a:p>
                      <a:pPr algn="ctr"/>
                      <a:r>
                        <a:rPr lang="zh-CN" altLang="en-US" dirty="0"/>
                        <a:t>登录</a:t>
                      </a:r>
                    </a:p>
                  </a:txBody>
                  <a:tcPr anchor="ctr"/>
                </a:tc>
                <a:tc>
                  <a:txBody>
                    <a:bodyPr/>
                    <a:lstStyle/>
                    <a:p>
                      <a:r>
                        <a:rPr lang="zh-CN" altLang="en-US" dirty="0"/>
                        <a:t>什么用户，以什么权限登录等</a:t>
                      </a:r>
                    </a:p>
                  </a:txBody>
                  <a:tcPr anchor="ctr"/>
                </a:tc>
                <a:tc>
                  <a:txBody>
                    <a:bodyPr/>
                    <a:lstStyle/>
                    <a:p>
                      <a:r>
                        <a:rPr lang="zh-CN" altLang="en-US" dirty="0"/>
                        <a:t>输入处理、策略文件管理、桌面启动加载等</a:t>
                      </a:r>
                    </a:p>
                  </a:txBody>
                  <a:tcPr anchor="ctr"/>
                </a:tc>
                <a:extLst>
                  <a:ext uri="{0D108BD9-81ED-4DB2-BD59-A6C34878D82A}">
                    <a16:rowId xmlns:a16="http://schemas.microsoft.com/office/drawing/2014/main" val="1753445599"/>
                  </a:ext>
                </a:extLst>
              </a:tr>
              <a:tr h="142347">
                <a:tc>
                  <a:txBody>
                    <a:bodyPr/>
                    <a:lstStyle/>
                    <a:p>
                      <a:pPr algn="ctr"/>
                      <a:r>
                        <a:rPr lang="zh-CN" altLang="en-US" dirty="0"/>
                        <a:t>调度</a:t>
                      </a:r>
                    </a:p>
                  </a:txBody>
                  <a:tcPr anchor="ctr"/>
                </a:tc>
                <a:tc>
                  <a:txBody>
                    <a:bodyPr/>
                    <a:lstStyle/>
                    <a:p>
                      <a:r>
                        <a:rPr lang="zh-CN" altLang="en-US" dirty="0"/>
                        <a:t>先到先服务、时间片轮转等</a:t>
                      </a:r>
                    </a:p>
                  </a:txBody>
                  <a:tcPr anchor="ctr"/>
                </a:tc>
                <a:tc>
                  <a:txBody>
                    <a:bodyPr/>
                    <a:lstStyle/>
                    <a:p>
                      <a:r>
                        <a:rPr lang="zh-CN" altLang="en-US" dirty="0"/>
                        <a:t>调度队列的设计、调度实体的表示、调度的中断处理等</a:t>
                      </a:r>
                    </a:p>
                  </a:txBody>
                  <a:tcPr anchor="ctr"/>
                </a:tc>
                <a:extLst>
                  <a:ext uri="{0D108BD9-81ED-4DB2-BD59-A6C34878D82A}">
                    <a16:rowId xmlns:a16="http://schemas.microsoft.com/office/drawing/2014/main" val="2517621560"/>
                  </a:ext>
                </a:extLst>
              </a:tr>
            </a:tbl>
          </a:graphicData>
        </a:graphic>
      </p:graphicFrame>
    </p:spTree>
    <p:extLst>
      <p:ext uri="{BB962C8B-B14F-4D97-AF65-F5344CB8AC3E}">
        <p14:creationId xmlns:p14="http://schemas.microsoft.com/office/powerpoint/2010/main" val="2487923614"/>
      </p:ext>
    </p:extLst>
  </p:cSld>
  <p:clrMapOvr>
    <a:masterClrMapping/>
  </p:clrMapOvr>
  <p:transition spd="med">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57D79C-F5E1-6B43-7B35-428C7D9514CC}"/>
              </a:ext>
            </a:extLst>
          </p:cNvPr>
          <p:cNvSpPr>
            <a:spLocks noGrp="1"/>
          </p:cNvSpPr>
          <p:nvPr>
            <p:ph type="title"/>
          </p:nvPr>
        </p:nvSpPr>
        <p:spPr/>
        <p:txBody>
          <a:bodyPr/>
          <a:lstStyle/>
          <a:p>
            <a:r>
              <a:rPr kumimoji="1" lang="zh-CN" altLang="en-US" dirty="0"/>
              <a:t>操作系统复杂度管理方法</a:t>
            </a:r>
          </a:p>
        </p:txBody>
      </p:sp>
      <p:sp>
        <p:nvSpPr>
          <p:cNvPr id="3" name="内容占位符 2">
            <a:extLst>
              <a:ext uri="{FF2B5EF4-FFF2-40B4-BE49-F238E27FC236}">
                <a16:creationId xmlns:a16="http://schemas.microsoft.com/office/drawing/2014/main" id="{CC9093B3-F121-3390-3C9D-8A230F4E90C7}"/>
              </a:ext>
            </a:extLst>
          </p:cNvPr>
          <p:cNvSpPr>
            <a:spLocks noGrp="1"/>
          </p:cNvSpPr>
          <p:nvPr>
            <p:ph idx="1"/>
          </p:nvPr>
        </p:nvSpPr>
        <p:spPr/>
        <p:txBody>
          <a:bodyPr>
            <a:normAutofit lnSpcReduction="10000"/>
          </a:bodyPr>
          <a:lstStyle/>
          <a:p>
            <a:r>
              <a:rPr kumimoji="1" lang="zh-CN" altLang="en-US" dirty="0"/>
              <a:t>管理复杂系统的重要方法：</a:t>
            </a:r>
            <a:r>
              <a:rPr kumimoji="1" lang="en-US" altLang="zh-CN" dirty="0"/>
              <a:t>M.A.L.H</a:t>
            </a:r>
          </a:p>
          <a:p>
            <a:pPr lvl="1"/>
            <a:r>
              <a:rPr kumimoji="1" lang="zh-CN" altLang="en-US" b="1" dirty="0">
                <a:solidFill>
                  <a:srgbClr val="FF0000"/>
                </a:solidFill>
              </a:rPr>
              <a:t>模块化</a:t>
            </a:r>
            <a:r>
              <a:rPr kumimoji="1" lang="zh-CN" altLang="en-US" dirty="0"/>
              <a:t>：将复杂系统分解为一系列模块，通过明确定义的接口进行交互，高内聚、低耦合</a:t>
            </a:r>
            <a:endParaRPr kumimoji="1" lang="en-US" altLang="zh-CN" dirty="0"/>
          </a:p>
          <a:p>
            <a:pPr lvl="1"/>
            <a:r>
              <a:rPr kumimoji="1" lang="zh-CN" altLang="en-US" b="1" dirty="0">
                <a:solidFill>
                  <a:srgbClr val="FF0000"/>
                </a:solidFill>
              </a:rPr>
              <a:t>抽象</a:t>
            </a:r>
            <a:r>
              <a:rPr kumimoji="1" lang="zh-CN" altLang="en-US" dirty="0"/>
              <a:t>：接口与内部实现分离，模块通过抽象的接口进行交互，而无需关心模块的内部实现</a:t>
            </a:r>
            <a:endParaRPr kumimoji="1" lang="en-US" altLang="zh-CN" dirty="0"/>
          </a:p>
          <a:p>
            <a:pPr lvl="1"/>
            <a:r>
              <a:rPr kumimoji="1" lang="zh-CN" altLang="en-US" b="1" dirty="0">
                <a:solidFill>
                  <a:srgbClr val="FF0000"/>
                </a:solidFill>
              </a:rPr>
              <a:t>分层</a:t>
            </a:r>
            <a:r>
              <a:rPr kumimoji="1" lang="zh-CN" altLang="en-US" dirty="0"/>
              <a:t>：将模块按一定的原则进行层次划分，约束模块只能同层或与相邻层交互</a:t>
            </a:r>
            <a:endParaRPr kumimoji="1" lang="en-US" altLang="zh-CN" dirty="0"/>
          </a:p>
          <a:p>
            <a:pPr lvl="1"/>
            <a:r>
              <a:rPr kumimoji="1" lang="zh-CN" altLang="en-US" b="1" dirty="0">
                <a:solidFill>
                  <a:srgbClr val="FF0000"/>
                </a:solidFill>
              </a:rPr>
              <a:t>层级</a:t>
            </a:r>
            <a:r>
              <a:rPr kumimoji="1" lang="zh-CN" altLang="en-US" dirty="0"/>
              <a:t>：功能相近的模块组成具有清晰接口的自包含子系统，子系统再递归地组成有清晰接口的更大子系统</a:t>
            </a:r>
          </a:p>
        </p:txBody>
      </p:sp>
      <p:sp>
        <p:nvSpPr>
          <p:cNvPr id="4" name="灯片编号占位符 3">
            <a:extLst>
              <a:ext uri="{FF2B5EF4-FFF2-40B4-BE49-F238E27FC236}">
                <a16:creationId xmlns:a16="http://schemas.microsoft.com/office/drawing/2014/main" id="{984F7412-1FF3-9841-DC73-299A94DD12A5}"/>
              </a:ext>
            </a:extLst>
          </p:cNvPr>
          <p:cNvSpPr>
            <a:spLocks noGrp="1"/>
          </p:cNvSpPr>
          <p:nvPr>
            <p:ph type="sldNum" sz="quarter" idx="12"/>
          </p:nvPr>
        </p:nvSpPr>
        <p:spPr/>
        <p:txBody>
          <a:bodyPr/>
          <a:lstStyle/>
          <a:p>
            <a:fld id="{4093CC90-4002-504C-BD88-C9A1D374048E}" type="slidenum">
              <a:rPr lang="zh-CN" altLang="en-US" smtClean="0"/>
              <a:pPr/>
              <a:t>54</a:t>
            </a:fld>
            <a:endParaRPr lang="zh-CN" altLang="en-US" dirty="0"/>
          </a:p>
        </p:txBody>
      </p:sp>
    </p:spTree>
    <p:extLst>
      <p:ext uri="{BB962C8B-B14F-4D97-AF65-F5344CB8AC3E}">
        <p14:creationId xmlns:p14="http://schemas.microsoft.com/office/powerpoint/2010/main" val="1823184845"/>
      </p:ext>
    </p:extLst>
  </p:cSld>
  <p:clrMapOvr>
    <a:masterClrMapping/>
  </p:clrMapOvr>
  <p:transition spd="med">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665AF-9B37-D8E1-869F-15B50E6FE8C5}"/>
              </a:ext>
            </a:extLst>
          </p:cNvPr>
          <p:cNvSpPr>
            <a:spLocks noGrp="1"/>
          </p:cNvSpPr>
          <p:nvPr>
            <p:ph type="title"/>
          </p:nvPr>
        </p:nvSpPr>
        <p:spPr/>
        <p:txBody>
          <a:bodyPr/>
          <a:lstStyle/>
          <a:p>
            <a:r>
              <a:rPr kumimoji="1" lang="zh-CN" altLang="en-US" dirty="0"/>
              <a:t>操作系统内核结构</a:t>
            </a:r>
          </a:p>
        </p:txBody>
      </p:sp>
      <p:sp>
        <p:nvSpPr>
          <p:cNvPr id="3" name="内容占位符 2">
            <a:extLst>
              <a:ext uri="{FF2B5EF4-FFF2-40B4-BE49-F238E27FC236}">
                <a16:creationId xmlns:a16="http://schemas.microsoft.com/office/drawing/2014/main" id="{7B0C566A-1A9C-F865-BEC6-8AAB9EE75C78}"/>
              </a:ext>
            </a:extLst>
          </p:cNvPr>
          <p:cNvSpPr>
            <a:spLocks noGrp="1"/>
          </p:cNvSpPr>
          <p:nvPr>
            <p:ph idx="1"/>
          </p:nvPr>
        </p:nvSpPr>
        <p:spPr/>
        <p:txBody>
          <a:bodyPr/>
          <a:lstStyle/>
          <a:p>
            <a:r>
              <a:rPr kumimoji="1" lang="zh-CN" altLang="en-US" dirty="0"/>
              <a:t>简单结构 </a:t>
            </a:r>
            <a:r>
              <a:rPr kumimoji="1" lang="en-US" altLang="zh-CN" dirty="0"/>
              <a:t>——</a:t>
            </a:r>
            <a:r>
              <a:rPr kumimoji="1" lang="zh-CN" altLang="en-US" dirty="0"/>
              <a:t> </a:t>
            </a:r>
            <a:r>
              <a:rPr kumimoji="1" lang="en-US" altLang="zh-CN" dirty="0"/>
              <a:t>MS-DOS</a:t>
            </a:r>
          </a:p>
          <a:p>
            <a:r>
              <a:rPr kumimoji="1" lang="zh-CN" altLang="en-US" dirty="0"/>
              <a:t>宏内核（单内核）</a:t>
            </a:r>
            <a:r>
              <a:rPr kumimoji="1" lang="en-US" altLang="zh-CN" dirty="0"/>
              <a:t>——</a:t>
            </a:r>
            <a:r>
              <a:rPr kumimoji="1" lang="zh-CN" altLang="en-US" dirty="0"/>
              <a:t> </a:t>
            </a:r>
            <a:r>
              <a:rPr kumimoji="1" lang="en-US" altLang="zh-CN" dirty="0"/>
              <a:t>UNIX/Linux</a:t>
            </a:r>
          </a:p>
          <a:p>
            <a:r>
              <a:rPr kumimoji="1" lang="zh-CN" altLang="en-US" dirty="0"/>
              <a:t>模块化结构</a:t>
            </a:r>
            <a:endParaRPr kumimoji="1" lang="en-US" altLang="zh-CN" dirty="0"/>
          </a:p>
          <a:p>
            <a:r>
              <a:rPr kumimoji="1" lang="zh-CN" altLang="en-US" dirty="0"/>
              <a:t>微内核 </a:t>
            </a:r>
            <a:r>
              <a:rPr kumimoji="1" lang="en-US" altLang="zh-CN" dirty="0"/>
              <a:t>——</a:t>
            </a:r>
            <a:r>
              <a:rPr kumimoji="1" lang="zh-CN" altLang="en-US" dirty="0"/>
              <a:t> </a:t>
            </a:r>
            <a:r>
              <a:rPr kumimoji="1" lang="en-US" altLang="zh-CN" dirty="0"/>
              <a:t>Mach</a:t>
            </a:r>
          </a:p>
          <a:p>
            <a:endParaRPr kumimoji="1" lang="zh-CN" altLang="en-US" dirty="0"/>
          </a:p>
        </p:txBody>
      </p:sp>
      <p:sp>
        <p:nvSpPr>
          <p:cNvPr id="4" name="灯片编号占位符 3">
            <a:extLst>
              <a:ext uri="{FF2B5EF4-FFF2-40B4-BE49-F238E27FC236}">
                <a16:creationId xmlns:a16="http://schemas.microsoft.com/office/drawing/2014/main" id="{69ECFD80-63A4-06B3-2B60-E426875832DD}"/>
              </a:ext>
            </a:extLst>
          </p:cNvPr>
          <p:cNvSpPr>
            <a:spLocks noGrp="1"/>
          </p:cNvSpPr>
          <p:nvPr>
            <p:ph type="sldNum" sz="quarter" idx="12"/>
          </p:nvPr>
        </p:nvSpPr>
        <p:spPr/>
        <p:txBody>
          <a:bodyPr/>
          <a:lstStyle/>
          <a:p>
            <a:fld id="{4093CC90-4002-504C-BD88-C9A1D374048E}" type="slidenum">
              <a:rPr lang="zh-CN" altLang="en-US" smtClean="0"/>
              <a:pPr/>
              <a:t>55</a:t>
            </a:fld>
            <a:endParaRPr lang="zh-CN" altLang="en-US" dirty="0"/>
          </a:p>
        </p:txBody>
      </p:sp>
      <p:pic>
        <p:nvPicPr>
          <p:cNvPr id="7" name="图片 6">
            <a:extLst>
              <a:ext uri="{FF2B5EF4-FFF2-40B4-BE49-F238E27FC236}">
                <a16:creationId xmlns:a16="http://schemas.microsoft.com/office/drawing/2014/main" id="{C529963E-4B57-59D3-CDE1-04A5F343919B}"/>
              </a:ext>
            </a:extLst>
          </p:cNvPr>
          <p:cNvPicPr>
            <a:picLocks noChangeAspect="1"/>
          </p:cNvPicPr>
          <p:nvPr/>
        </p:nvPicPr>
        <p:blipFill>
          <a:blip r:embed="rId2"/>
          <a:stretch>
            <a:fillRect/>
          </a:stretch>
        </p:blipFill>
        <p:spPr>
          <a:xfrm>
            <a:off x="278867" y="3698026"/>
            <a:ext cx="4296797" cy="2837856"/>
          </a:xfrm>
          <a:prstGeom prst="rect">
            <a:avLst/>
          </a:prstGeom>
        </p:spPr>
      </p:pic>
      <p:pic>
        <p:nvPicPr>
          <p:cNvPr id="9" name="图片 8">
            <a:extLst>
              <a:ext uri="{FF2B5EF4-FFF2-40B4-BE49-F238E27FC236}">
                <a16:creationId xmlns:a16="http://schemas.microsoft.com/office/drawing/2014/main" id="{4537042E-A0CD-9BF6-BEB8-506588FB4A01}"/>
              </a:ext>
            </a:extLst>
          </p:cNvPr>
          <p:cNvPicPr>
            <a:picLocks noChangeAspect="1"/>
          </p:cNvPicPr>
          <p:nvPr/>
        </p:nvPicPr>
        <p:blipFill>
          <a:blip r:embed="rId3"/>
          <a:stretch>
            <a:fillRect/>
          </a:stretch>
        </p:blipFill>
        <p:spPr>
          <a:xfrm>
            <a:off x="5471700" y="3619482"/>
            <a:ext cx="3681439" cy="2509856"/>
          </a:xfrm>
          <a:prstGeom prst="rect">
            <a:avLst/>
          </a:prstGeom>
        </p:spPr>
      </p:pic>
      <p:sp>
        <p:nvSpPr>
          <p:cNvPr id="10" name="箭头: 右 9">
            <a:extLst>
              <a:ext uri="{FF2B5EF4-FFF2-40B4-BE49-F238E27FC236}">
                <a16:creationId xmlns:a16="http://schemas.microsoft.com/office/drawing/2014/main" id="{8897AF84-453A-9BDD-5D86-FF111ADC86C8}"/>
              </a:ext>
            </a:extLst>
          </p:cNvPr>
          <p:cNvSpPr/>
          <p:nvPr/>
        </p:nvSpPr>
        <p:spPr bwMode="auto">
          <a:xfrm>
            <a:off x="4339977" y="4509120"/>
            <a:ext cx="1116124" cy="504056"/>
          </a:xfrm>
          <a:prstGeom prst="rightArrow">
            <a:avLst/>
          </a:prstGeom>
          <a:gradFill rotWithShape="0">
            <a:gsLst>
              <a:gs pos="0">
                <a:srgbClr val="99CCFF"/>
              </a:gs>
              <a:gs pos="100000">
                <a:schemeClr val="bg2"/>
              </a:gs>
            </a:gsLst>
            <a:lin ang="5400000" scaled="1"/>
          </a:gra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pPr>
            <a:endPar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592729069"/>
      </p:ext>
    </p:extLst>
  </p:cSld>
  <p:clrMapOvr>
    <a:masterClrMapping/>
  </p:clrMapOvr>
  <p:transition spd="med">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28CA2-4AB0-67DE-5677-C600E4CBDF29}"/>
              </a:ext>
            </a:extLst>
          </p:cNvPr>
          <p:cNvSpPr>
            <a:spLocks noGrp="1"/>
          </p:cNvSpPr>
          <p:nvPr>
            <p:ph type="title"/>
          </p:nvPr>
        </p:nvSpPr>
        <p:spPr/>
        <p:txBody>
          <a:bodyPr/>
          <a:lstStyle/>
          <a:p>
            <a:r>
              <a:rPr kumimoji="1" lang="zh-CN" altLang="en-US" dirty="0"/>
              <a:t>模块化结构</a:t>
            </a:r>
          </a:p>
        </p:txBody>
      </p:sp>
      <p:sp>
        <p:nvSpPr>
          <p:cNvPr id="3" name="内容占位符 2">
            <a:extLst>
              <a:ext uri="{FF2B5EF4-FFF2-40B4-BE49-F238E27FC236}">
                <a16:creationId xmlns:a16="http://schemas.microsoft.com/office/drawing/2014/main" id="{2434AB8E-3D2F-71BD-EA3A-484B476D3083}"/>
              </a:ext>
            </a:extLst>
          </p:cNvPr>
          <p:cNvSpPr>
            <a:spLocks noGrp="1"/>
          </p:cNvSpPr>
          <p:nvPr>
            <p:ph idx="1"/>
          </p:nvPr>
        </p:nvSpPr>
        <p:spPr>
          <a:xfrm>
            <a:off x="935038" y="1233488"/>
            <a:ext cx="4940958" cy="4823804"/>
          </a:xfrm>
        </p:spPr>
        <p:txBody>
          <a:bodyPr>
            <a:normAutofit fontScale="77500" lnSpcReduction="20000"/>
          </a:bodyPr>
          <a:lstStyle/>
          <a:p>
            <a:r>
              <a:rPr kumimoji="1" lang="zh-CN" altLang="en-US" dirty="0"/>
              <a:t>模块功能独立，且被封装</a:t>
            </a:r>
            <a:endParaRPr kumimoji="1" lang="en-US" altLang="zh-CN" dirty="0"/>
          </a:p>
          <a:p>
            <a:r>
              <a:rPr kumimoji="1" lang="zh-CN" altLang="en-US" dirty="0"/>
              <a:t>具有良好定义的接口</a:t>
            </a:r>
            <a:endParaRPr kumimoji="1" lang="en-US" altLang="zh-CN" dirty="0"/>
          </a:p>
          <a:p>
            <a:r>
              <a:rPr kumimoji="1" lang="zh-CN" altLang="en-US" dirty="0"/>
              <a:t>现代</a:t>
            </a:r>
            <a:r>
              <a:rPr kumimoji="1" lang="en-US" altLang="zh-CN" dirty="0"/>
              <a:t>OS(</a:t>
            </a:r>
            <a:r>
              <a:rPr kumimoji="1" lang="zh-CN" altLang="en-US" dirty="0"/>
              <a:t>如</a:t>
            </a:r>
            <a:r>
              <a:rPr kumimoji="1" lang="en-US" altLang="zh-CN" dirty="0"/>
              <a:t>Unix</a:t>
            </a:r>
            <a:r>
              <a:rPr kumimoji="1" lang="zh-CN" altLang="en-US" dirty="0"/>
              <a:t>、</a:t>
            </a:r>
            <a:r>
              <a:rPr kumimoji="1" lang="en-US" altLang="zh-CN" dirty="0"/>
              <a:t>Linux</a:t>
            </a:r>
            <a:r>
              <a:rPr kumimoji="1" lang="zh-CN" altLang="en-US" dirty="0"/>
              <a:t>、</a:t>
            </a:r>
            <a:r>
              <a:rPr kumimoji="1" lang="en-US" altLang="zh-CN" dirty="0"/>
              <a:t>Windows</a:t>
            </a:r>
            <a:r>
              <a:rPr kumimoji="1" lang="zh-CN" altLang="en-US" dirty="0"/>
              <a:t>等</a:t>
            </a:r>
            <a:r>
              <a:rPr kumimoji="1" lang="en-US" altLang="zh-CN" dirty="0"/>
              <a:t>)</a:t>
            </a:r>
            <a:r>
              <a:rPr kumimoji="1" lang="zh-CN" altLang="en-US" dirty="0"/>
              <a:t>均采用模块化的策略组织各功能</a:t>
            </a:r>
            <a:endParaRPr kumimoji="1" lang="en-US" altLang="zh-CN" dirty="0"/>
          </a:p>
          <a:p>
            <a:r>
              <a:rPr kumimoji="1" lang="zh-CN" altLang="en-US" dirty="0"/>
              <a:t>没有商业</a:t>
            </a:r>
            <a:r>
              <a:rPr kumimoji="1" lang="en-US" altLang="zh-CN" dirty="0"/>
              <a:t>OS</a:t>
            </a:r>
            <a:r>
              <a:rPr kumimoji="1" lang="zh-CN" altLang="en-US" dirty="0"/>
              <a:t>是纯粹采用模块化结构设计</a:t>
            </a:r>
            <a:endParaRPr kumimoji="1" lang="en-US" altLang="zh-CN" dirty="0"/>
          </a:p>
          <a:p>
            <a:r>
              <a:rPr kumimoji="1" lang="zh-CN" altLang="en-US" b="1" dirty="0">
                <a:solidFill>
                  <a:srgbClr val="FF0000"/>
                </a:solidFill>
              </a:rPr>
              <a:t>优点</a:t>
            </a:r>
            <a:r>
              <a:rPr kumimoji="1" lang="zh-CN" altLang="en-US" dirty="0"/>
              <a:t>：易于理解，效率高</a:t>
            </a:r>
            <a:endParaRPr kumimoji="1" lang="en-US" altLang="zh-CN" dirty="0"/>
          </a:p>
          <a:p>
            <a:pPr algn="just" eaLnBrk="1" hangingPunct="1"/>
            <a:r>
              <a:rPr kumimoji="1" lang="zh-CN" altLang="en-US" b="1" dirty="0">
                <a:solidFill>
                  <a:srgbClr val="FF0000"/>
                </a:solidFill>
              </a:rPr>
              <a:t>缺点</a:t>
            </a:r>
            <a:r>
              <a:rPr kumimoji="1" lang="zh-CN" altLang="en-US" dirty="0"/>
              <a:t>：</a:t>
            </a:r>
            <a:r>
              <a:rPr lang="zh-CN" altLang="en-US" dirty="0">
                <a:latin typeface="Times New Roman" panose="02020603050405020304" pitchFamily="18" charset="0"/>
              </a:rPr>
              <a:t>全局函数使用多造成访问控制困难，结构不清晰会导致可理解性、可维护性及可移植性差，存在</a:t>
            </a:r>
            <a:r>
              <a:rPr kumimoji="1" lang="zh-CN" altLang="en-US" dirty="0"/>
              <a:t>潜在的性能退化</a:t>
            </a:r>
          </a:p>
        </p:txBody>
      </p:sp>
      <p:sp>
        <p:nvSpPr>
          <p:cNvPr id="4" name="灯片编号占位符 3">
            <a:extLst>
              <a:ext uri="{FF2B5EF4-FFF2-40B4-BE49-F238E27FC236}">
                <a16:creationId xmlns:a16="http://schemas.microsoft.com/office/drawing/2014/main" id="{6D670204-B8BB-2778-A5EA-DA77AEFCDD28}"/>
              </a:ext>
            </a:extLst>
          </p:cNvPr>
          <p:cNvSpPr>
            <a:spLocks noGrp="1"/>
          </p:cNvSpPr>
          <p:nvPr>
            <p:ph type="sldNum" sz="quarter" idx="12"/>
          </p:nvPr>
        </p:nvSpPr>
        <p:spPr/>
        <p:txBody>
          <a:bodyPr/>
          <a:lstStyle/>
          <a:p>
            <a:fld id="{4093CC90-4002-504C-BD88-C9A1D374048E}" type="slidenum">
              <a:rPr lang="zh-CN" altLang="en-US" smtClean="0"/>
              <a:pPr/>
              <a:t>56</a:t>
            </a:fld>
            <a:endParaRPr lang="zh-CN" altLang="en-US" dirty="0"/>
          </a:p>
        </p:txBody>
      </p:sp>
      <p:pic>
        <p:nvPicPr>
          <p:cNvPr id="22" name="图片 21">
            <a:extLst>
              <a:ext uri="{FF2B5EF4-FFF2-40B4-BE49-F238E27FC236}">
                <a16:creationId xmlns:a16="http://schemas.microsoft.com/office/drawing/2014/main" id="{04C530ED-BB70-A5A5-1F35-77429509A797}"/>
              </a:ext>
            </a:extLst>
          </p:cNvPr>
          <p:cNvPicPr>
            <a:picLocks noChangeAspect="1"/>
          </p:cNvPicPr>
          <p:nvPr/>
        </p:nvPicPr>
        <p:blipFill>
          <a:blip r:embed="rId2"/>
          <a:stretch>
            <a:fillRect/>
          </a:stretch>
        </p:blipFill>
        <p:spPr>
          <a:xfrm>
            <a:off x="5462561" y="3609020"/>
            <a:ext cx="3681439" cy="2509856"/>
          </a:xfrm>
          <a:prstGeom prst="rect">
            <a:avLst/>
          </a:prstGeom>
        </p:spPr>
      </p:pic>
    </p:spTree>
    <p:extLst>
      <p:ext uri="{BB962C8B-B14F-4D97-AF65-F5344CB8AC3E}">
        <p14:creationId xmlns:p14="http://schemas.microsoft.com/office/powerpoint/2010/main" val="1807020688"/>
      </p:ext>
    </p:extLst>
  </p:cSld>
  <p:clrMapOvr>
    <a:masterClrMapping/>
  </p:clrMapOvr>
  <p:transition spd="med">
    <p:zoom/>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AE65BAEA-C160-4FD3-33CF-98070EDB1B27}"/>
              </a:ext>
            </a:extLst>
          </p:cNvPr>
          <p:cNvSpPr>
            <a:spLocks noGrp="1" noChangeArrowheads="1"/>
          </p:cNvSpPr>
          <p:nvPr>
            <p:ph type="title"/>
          </p:nvPr>
        </p:nvSpPr>
        <p:spPr>
          <a:xfrm>
            <a:off x="1042988" y="225425"/>
            <a:ext cx="7850187" cy="746125"/>
          </a:xfrm>
        </p:spPr>
        <p:txBody>
          <a:bodyPr/>
          <a:lstStyle/>
          <a:p>
            <a:r>
              <a:rPr lang="zh-CN" altLang="en-US" dirty="0"/>
              <a:t>可加载的</a:t>
            </a:r>
            <a:r>
              <a:rPr lang="en-US" altLang="zh-CN" dirty="0"/>
              <a:t>Solaris</a:t>
            </a:r>
            <a:r>
              <a:rPr lang="zh-CN" altLang="en-US" dirty="0"/>
              <a:t>模块</a:t>
            </a:r>
            <a:endParaRPr lang="en-US" altLang="zh-CN" dirty="0"/>
          </a:p>
        </p:txBody>
      </p:sp>
      <p:sp>
        <p:nvSpPr>
          <p:cNvPr id="3" name="内容占位符 2">
            <a:extLst>
              <a:ext uri="{FF2B5EF4-FFF2-40B4-BE49-F238E27FC236}">
                <a16:creationId xmlns:a16="http://schemas.microsoft.com/office/drawing/2014/main" id="{B30213CC-5CB8-4614-39CB-C316EAB09F3D}"/>
              </a:ext>
            </a:extLst>
          </p:cNvPr>
          <p:cNvSpPr>
            <a:spLocks noGrp="1"/>
          </p:cNvSpPr>
          <p:nvPr>
            <p:ph idx="1"/>
          </p:nvPr>
        </p:nvSpPr>
        <p:spPr/>
        <p:txBody>
          <a:bodyPr/>
          <a:lstStyle/>
          <a:p>
            <a:r>
              <a:rPr lang="en-US" altLang="zh-CN" sz="3200" dirty="0"/>
              <a:t>Solaris</a:t>
            </a:r>
            <a:r>
              <a:rPr lang="zh-CN" altLang="en-US" sz="3200" dirty="0"/>
              <a:t>组织成</a:t>
            </a:r>
            <a:r>
              <a:rPr lang="en-US" altLang="zh-CN" sz="3200" dirty="0"/>
              <a:t>7</a:t>
            </a:r>
            <a:r>
              <a:rPr lang="zh-CN" altLang="en-US" sz="3200" dirty="0"/>
              <a:t>个可加载的内核模块及一个核心内核所构成：</a:t>
            </a:r>
          </a:p>
          <a:p>
            <a:endParaRPr lang="zh-CN" altLang="en-US" dirty="0"/>
          </a:p>
        </p:txBody>
      </p:sp>
      <p:pic>
        <p:nvPicPr>
          <p:cNvPr id="52226" name="Picture 19">
            <a:extLst>
              <a:ext uri="{FF2B5EF4-FFF2-40B4-BE49-F238E27FC236}">
                <a16:creationId xmlns:a16="http://schemas.microsoft.com/office/drawing/2014/main" id="{FEDC08D2-0C32-22E3-F07C-B7FA4CE29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 t="18747" r="351" b="19215"/>
          <a:stretch>
            <a:fillRect/>
          </a:stretch>
        </p:blipFill>
        <p:spPr bwMode="auto">
          <a:xfrm>
            <a:off x="1871700" y="2564904"/>
            <a:ext cx="5674628" cy="3384376"/>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F963EF42-E479-B9B8-AF1E-BE42CCC364FC}"/>
              </a:ext>
            </a:extLst>
          </p:cNvPr>
          <p:cNvPicPr>
            <a:picLocks noChangeAspect="1"/>
          </p:cNvPicPr>
          <p:nvPr/>
        </p:nvPicPr>
        <p:blipFill>
          <a:blip r:embed="rId3"/>
          <a:stretch>
            <a:fillRect/>
          </a:stretch>
        </p:blipFill>
        <p:spPr>
          <a:xfrm>
            <a:off x="5251930" y="1700808"/>
            <a:ext cx="3293628" cy="3721974"/>
          </a:xfrm>
          <a:prstGeom prst="rect">
            <a:avLst/>
          </a:prstGeom>
        </p:spPr>
      </p:pic>
    </p:spTree>
    <p:extLst>
      <p:ext uri="{BB962C8B-B14F-4D97-AF65-F5344CB8AC3E}">
        <p14:creationId xmlns:p14="http://schemas.microsoft.com/office/powerpoint/2010/main" val="3595687834"/>
      </p:ext>
    </p:extLst>
  </p:cSld>
  <p:clrMapOvr>
    <a:masterClrMapping/>
  </p:clrMapOvr>
  <p:transition spd="med">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E7E3A-08AC-03D9-3E51-E6DCFD968D27}"/>
              </a:ext>
            </a:extLst>
          </p:cNvPr>
          <p:cNvSpPr>
            <a:spLocks noGrp="1"/>
          </p:cNvSpPr>
          <p:nvPr>
            <p:ph type="title"/>
          </p:nvPr>
        </p:nvSpPr>
        <p:spPr/>
        <p:txBody>
          <a:bodyPr/>
          <a:lstStyle/>
          <a:p>
            <a:r>
              <a:rPr lang="zh-CN" altLang="en-US" dirty="0"/>
              <a:t>宏内核结构</a:t>
            </a:r>
          </a:p>
        </p:txBody>
      </p:sp>
      <p:sp>
        <p:nvSpPr>
          <p:cNvPr id="4" name="灯片编号占位符 3">
            <a:extLst>
              <a:ext uri="{FF2B5EF4-FFF2-40B4-BE49-F238E27FC236}">
                <a16:creationId xmlns:a16="http://schemas.microsoft.com/office/drawing/2014/main" id="{258922DC-937D-7032-1598-EA3DDD8FC655}"/>
              </a:ext>
            </a:extLst>
          </p:cNvPr>
          <p:cNvSpPr>
            <a:spLocks noGrp="1"/>
          </p:cNvSpPr>
          <p:nvPr>
            <p:ph type="sldNum" sz="quarter" idx="12"/>
          </p:nvPr>
        </p:nvSpPr>
        <p:spPr/>
        <p:txBody>
          <a:bodyPr/>
          <a:lstStyle/>
          <a:p>
            <a:fld id="{4093CC90-4002-504C-BD88-C9A1D374048E}" type="slidenum">
              <a:rPr lang="zh-CN" altLang="en-US" smtClean="0"/>
              <a:pPr/>
              <a:t>58</a:t>
            </a:fld>
            <a:endParaRPr lang="zh-CN" altLang="en-US" dirty="0"/>
          </a:p>
        </p:txBody>
      </p:sp>
      <p:sp>
        <p:nvSpPr>
          <p:cNvPr id="10" name="文本框 9">
            <a:extLst>
              <a:ext uri="{FF2B5EF4-FFF2-40B4-BE49-F238E27FC236}">
                <a16:creationId xmlns:a16="http://schemas.microsoft.com/office/drawing/2014/main" id="{D9751D6D-0A59-CD9E-693B-454FEE3985AE}"/>
              </a:ext>
            </a:extLst>
          </p:cNvPr>
          <p:cNvSpPr txBox="1"/>
          <p:nvPr/>
        </p:nvSpPr>
        <p:spPr>
          <a:xfrm>
            <a:off x="751702" y="1265118"/>
            <a:ext cx="7920879" cy="2856744"/>
          </a:xfrm>
          <a:prstGeom prst="rect">
            <a:avLst/>
          </a:prstGeom>
          <a:noFill/>
        </p:spPr>
        <p:txBody>
          <a:bodyPr wrap="square" rtlCol="0">
            <a:spAutoFit/>
          </a:bodyPr>
          <a:lstStyle/>
          <a:p>
            <a:pPr marL="342900" indent="-342900" eaLnBrk="0">
              <a:lnSpc>
                <a:spcPct val="114000"/>
              </a:lnSpc>
              <a:buClr>
                <a:schemeClr val="accent4"/>
              </a:buClr>
            </a:pPr>
            <a:r>
              <a:rPr kumimoji="1" lang="zh-CN" altLang="en-US" sz="3000" dirty="0">
                <a:latin typeface="Century" panose="02040604050505020304" pitchFamily="18" charset="0"/>
                <a:ea typeface="+mn-ea"/>
              </a:rPr>
              <a:t>有序分层法，自顶向下依次依赖</a:t>
            </a:r>
            <a:endParaRPr kumimoji="1" lang="en-US" altLang="zh-CN" sz="3000" dirty="0">
              <a:latin typeface="Century" panose="02040604050505020304" pitchFamily="18" charset="0"/>
              <a:ea typeface="+mn-ea"/>
            </a:endParaRPr>
          </a:p>
          <a:p>
            <a:pPr marL="342900" indent="-342900" eaLnBrk="0">
              <a:lnSpc>
                <a:spcPct val="114000"/>
              </a:lnSpc>
              <a:buClr>
                <a:schemeClr val="accent4"/>
              </a:buClr>
            </a:pPr>
            <a:r>
              <a:rPr kumimoji="1" lang="zh-CN" altLang="en-US" sz="3000" dirty="0">
                <a:latin typeface="Century" panose="02040604050505020304" pitchFamily="18" charset="0"/>
                <a:ea typeface="+mn-ea"/>
              </a:rPr>
              <a:t>设计时，自底向上</a:t>
            </a:r>
            <a:r>
              <a:rPr kumimoji="1" lang="en-US" altLang="zh-CN" sz="3000" dirty="0">
                <a:latin typeface="Century" panose="02040604050505020304" pitchFamily="18" charset="0"/>
                <a:ea typeface="+mn-ea"/>
              </a:rPr>
              <a:t>:</a:t>
            </a:r>
            <a:r>
              <a:rPr kumimoji="1" lang="zh-CN" altLang="en-US" sz="3000" dirty="0">
                <a:latin typeface="Century" panose="02040604050505020304" pitchFamily="18" charset="0"/>
                <a:ea typeface="+mn-ea"/>
              </a:rPr>
              <a:t>每一步建立在可靠的基础上</a:t>
            </a:r>
            <a:endParaRPr kumimoji="1" lang="en-US" altLang="zh-CN" sz="3000" dirty="0">
              <a:latin typeface="Century" panose="02040604050505020304" pitchFamily="18" charset="0"/>
              <a:ea typeface="+mn-ea"/>
            </a:endParaRPr>
          </a:p>
          <a:p>
            <a:pPr marL="342900" indent="-342900" eaLnBrk="0">
              <a:lnSpc>
                <a:spcPct val="114000"/>
              </a:lnSpc>
              <a:buClr>
                <a:schemeClr val="accent4"/>
              </a:buClr>
            </a:pPr>
            <a:r>
              <a:rPr kumimoji="1" lang="zh-CN" altLang="en-US" sz="3000" dirty="0">
                <a:latin typeface="Century" panose="02040604050505020304" pitchFamily="18" charset="0"/>
                <a:ea typeface="+mn-ea"/>
              </a:rPr>
              <a:t>优缺点</a:t>
            </a:r>
            <a:r>
              <a:rPr kumimoji="1" lang="en-US" altLang="zh-CN" sz="3000" dirty="0">
                <a:latin typeface="Century" panose="02040604050505020304" pitchFamily="18" charset="0"/>
                <a:ea typeface="+mn-ea"/>
              </a:rPr>
              <a:t>:</a:t>
            </a:r>
            <a:r>
              <a:rPr kumimoji="1" lang="zh-CN" altLang="en-US" sz="3000" dirty="0">
                <a:latin typeface="Century" panose="02040604050505020304" pitchFamily="18" charset="0"/>
                <a:ea typeface="+mn-ea"/>
              </a:rPr>
              <a:t>容易保证系统正确性容易扩充和维护自上而下的层次通信，导致系统效率降低</a:t>
            </a:r>
          </a:p>
        </p:txBody>
      </p:sp>
      <p:pic>
        <p:nvPicPr>
          <p:cNvPr id="5" name="图片 4">
            <a:extLst>
              <a:ext uri="{FF2B5EF4-FFF2-40B4-BE49-F238E27FC236}">
                <a16:creationId xmlns:a16="http://schemas.microsoft.com/office/drawing/2014/main" id="{AD6D9F09-9695-A6D7-BC56-714A43507B6E}"/>
              </a:ext>
            </a:extLst>
          </p:cNvPr>
          <p:cNvPicPr>
            <a:picLocks noChangeAspect="1"/>
          </p:cNvPicPr>
          <p:nvPr/>
        </p:nvPicPr>
        <p:blipFill>
          <a:blip r:embed="rId2"/>
          <a:stretch>
            <a:fillRect/>
          </a:stretch>
        </p:blipFill>
        <p:spPr>
          <a:xfrm>
            <a:off x="2519772" y="4081443"/>
            <a:ext cx="4681572" cy="2700357"/>
          </a:xfrm>
          <a:prstGeom prst="rect">
            <a:avLst/>
          </a:prstGeom>
        </p:spPr>
      </p:pic>
    </p:spTree>
    <p:extLst>
      <p:ext uri="{BB962C8B-B14F-4D97-AF65-F5344CB8AC3E}">
        <p14:creationId xmlns:p14="http://schemas.microsoft.com/office/powerpoint/2010/main" val="2594554426"/>
      </p:ext>
    </p:extLst>
  </p:cSld>
  <p:clrMapOvr>
    <a:masterClrMapping/>
  </p:clrMapOvr>
  <p:transition spd="med">
    <p:zoom/>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21FA1-B901-D743-2CA7-BF0327BBA06E}"/>
              </a:ext>
            </a:extLst>
          </p:cNvPr>
          <p:cNvSpPr>
            <a:spLocks noGrp="1"/>
          </p:cNvSpPr>
          <p:nvPr>
            <p:ph type="title"/>
          </p:nvPr>
        </p:nvSpPr>
        <p:spPr/>
        <p:txBody>
          <a:bodyPr/>
          <a:lstStyle/>
          <a:p>
            <a:r>
              <a:rPr kumimoji="1" lang="zh-CN" altLang="en-US" dirty="0"/>
              <a:t>宏内核结构</a:t>
            </a:r>
            <a:r>
              <a:rPr kumimoji="1" lang="en-US" altLang="zh-CN" dirty="0"/>
              <a:t>——</a:t>
            </a:r>
            <a:r>
              <a:rPr kumimoji="1" lang="zh-CN" altLang="en-US" dirty="0"/>
              <a:t>初始的</a:t>
            </a:r>
            <a:r>
              <a:rPr kumimoji="1" lang="en-US" altLang="zh-CN" dirty="0"/>
              <a:t>Unix</a:t>
            </a:r>
            <a:endParaRPr kumimoji="1" lang="zh-CN" altLang="en-US" dirty="0"/>
          </a:p>
        </p:txBody>
      </p:sp>
      <p:sp>
        <p:nvSpPr>
          <p:cNvPr id="3" name="内容占位符 2">
            <a:extLst>
              <a:ext uri="{FF2B5EF4-FFF2-40B4-BE49-F238E27FC236}">
                <a16:creationId xmlns:a16="http://schemas.microsoft.com/office/drawing/2014/main" id="{374BE405-A246-714F-0277-7FED2970E214}"/>
              </a:ext>
            </a:extLst>
          </p:cNvPr>
          <p:cNvSpPr>
            <a:spLocks noGrp="1"/>
          </p:cNvSpPr>
          <p:nvPr>
            <p:ph idx="1"/>
          </p:nvPr>
        </p:nvSpPr>
        <p:spPr/>
        <p:txBody>
          <a:bodyPr/>
          <a:lstStyle/>
          <a:p>
            <a:r>
              <a:rPr kumimoji="1" lang="en-US" altLang="zh-CN" sz="2000" dirty="0"/>
              <a:t>Unix</a:t>
            </a:r>
            <a:r>
              <a:rPr kumimoji="1" lang="zh-CN" altLang="en-US" sz="2000" dirty="0"/>
              <a:t>由系统程序和内核构成</a:t>
            </a:r>
            <a:endParaRPr kumimoji="1" lang="en-US" altLang="zh-CN" sz="2000" dirty="0"/>
          </a:p>
          <a:p>
            <a:pPr lvl="1"/>
            <a:r>
              <a:rPr kumimoji="1" lang="zh-CN" altLang="en-US" sz="1800" dirty="0"/>
              <a:t>系统调用之下和物理硬件之上的均为内核</a:t>
            </a:r>
            <a:endParaRPr kumimoji="1" lang="en-US" altLang="zh-CN" sz="1800" dirty="0"/>
          </a:p>
          <a:p>
            <a:pPr lvl="1"/>
            <a:r>
              <a:rPr kumimoji="1" lang="zh-CN" altLang="en-US" sz="1800" dirty="0"/>
              <a:t>内核通过系统调用提供</a:t>
            </a:r>
            <a:r>
              <a:rPr lang="zh-CN" altLang="en-US" sz="1800" dirty="0"/>
              <a:t>文件系统、</a:t>
            </a:r>
            <a:r>
              <a:rPr lang="en" altLang="zh-CN" sz="1800" dirty="0"/>
              <a:t>CPU </a:t>
            </a:r>
            <a:r>
              <a:rPr lang="zh-CN" altLang="en-US" sz="1800" dirty="0"/>
              <a:t>调度、内存管理和其它功能</a:t>
            </a:r>
            <a:endParaRPr kumimoji="1" lang="zh-CN" altLang="en-US" sz="1800" dirty="0"/>
          </a:p>
        </p:txBody>
      </p:sp>
      <p:sp>
        <p:nvSpPr>
          <p:cNvPr id="4" name="灯片编号占位符 3">
            <a:extLst>
              <a:ext uri="{FF2B5EF4-FFF2-40B4-BE49-F238E27FC236}">
                <a16:creationId xmlns:a16="http://schemas.microsoft.com/office/drawing/2014/main" id="{A071FC40-A9FD-AA40-5EF5-846939E5E2E7}"/>
              </a:ext>
            </a:extLst>
          </p:cNvPr>
          <p:cNvSpPr>
            <a:spLocks noGrp="1"/>
          </p:cNvSpPr>
          <p:nvPr>
            <p:ph type="sldNum" sz="quarter" idx="12"/>
          </p:nvPr>
        </p:nvSpPr>
        <p:spPr/>
        <p:txBody>
          <a:bodyPr/>
          <a:lstStyle/>
          <a:p>
            <a:fld id="{4093CC90-4002-504C-BD88-C9A1D374048E}" type="slidenum">
              <a:rPr lang="zh-CN" altLang="en-US" smtClean="0"/>
              <a:pPr/>
              <a:t>59</a:t>
            </a:fld>
            <a:endParaRPr lang="zh-CN" altLang="en-US" dirty="0"/>
          </a:p>
        </p:txBody>
      </p:sp>
      <p:pic>
        <p:nvPicPr>
          <p:cNvPr id="5" name="Picture 2">
            <a:extLst>
              <a:ext uri="{FF2B5EF4-FFF2-40B4-BE49-F238E27FC236}">
                <a16:creationId xmlns:a16="http://schemas.microsoft.com/office/drawing/2014/main" id="{72B5A184-CA0C-B810-D1C1-503DAD53F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441937"/>
            <a:ext cx="6805314" cy="411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10943"/>
      </p:ext>
    </p:extLst>
  </p:cSld>
  <p:clrMapOvr>
    <a:masterClrMapping/>
  </p:clrMapOvr>
  <p:transition spd="med">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35DD7D5E-A120-9266-DABA-3D50A2BFD69A}"/>
              </a:ext>
            </a:extLst>
          </p:cNvPr>
          <p:cNvSpPr>
            <a:spLocks noGrp="1" noChangeArrowheads="1"/>
          </p:cNvSpPr>
          <p:nvPr>
            <p:ph type="title"/>
          </p:nvPr>
        </p:nvSpPr>
        <p:spPr/>
        <p:txBody>
          <a:bodyPr/>
          <a:lstStyle/>
          <a:p>
            <a:pPr eaLnBrk="1" hangingPunct="1"/>
            <a:r>
              <a:rPr lang="zh-CN" altLang="en-US" sz="4000" b="1" dirty="0"/>
              <a:t>第</a:t>
            </a:r>
            <a:r>
              <a:rPr lang="en-US" altLang="zh-CN" sz="4000" b="1" dirty="0"/>
              <a:t>1</a:t>
            </a:r>
            <a:r>
              <a:rPr lang="zh-CN" altLang="en-US" sz="4000" b="1" dirty="0"/>
              <a:t>章 操作系统基础知识</a:t>
            </a:r>
            <a:endParaRPr lang="en-US" altLang="zh-CN" sz="4000" dirty="0"/>
          </a:p>
        </p:txBody>
      </p:sp>
      <p:sp>
        <p:nvSpPr>
          <p:cNvPr id="321539" name="Rectangle 3">
            <a:extLst>
              <a:ext uri="{FF2B5EF4-FFF2-40B4-BE49-F238E27FC236}">
                <a16:creationId xmlns:a16="http://schemas.microsoft.com/office/drawing/2014/main" id="{C32479B2-BAD6-2E17-ECA6-C50A96B9869D}"/>
              </a:ext>
            </a:extLst>
          </p:cNvPr>
          <p:cNvSpPr>
            <a:spLocks noGrp="1" noChangeArrowheads="1"/>
          </p:cNvSpPr>
          <p:nvPr>
            <p:ph idx="1"/>
          </p:nvPr>
        </p:nvSpPr>
        <p:spPr/>
        <p:txBody>
          <a:bodyPr/>
          <a:lstStyle/>
          <a:p>
            <a:r>
              <a:rPr lang="zh-CN" altLang="en-US" sz="2800" dirty="0"/>
              <a:t>本章内容</a:t>
            </a:r>
            <a:endParaRPr lang="en" altLang="zh-CN" sz="2800" dirty="0"/>
          </a:p>
          <a:p>
            <a:pPr lvl="1">
              <a:lnSpc>
                <a:spcPct val="150000"/>
              </a:lnSpc>
            </a:pPr>
            <a:r>
              <a:rPr lang="en-US" altLang="zh-CN" sz="2400" dirty="0"/>
              <a:t>1.</a:t>
            </a:r>
            <a:r>
              <a:rPr lang="zh-CN" altLang="zh-CN" sz="2400" dirty="0"/>
              <a:t>操作系统的定义、作用、主要特征和主要功能；</a:t>
            </a:r>
          </a:p>
          <a:p>
            <a:pPr lvl="1">
              <a:lnSpc>
                <a:spcPct val="150000"/>
              </a:lnSpc>
            </a:pPr>
            <a:r>
              <a:rPr lang="en-US" altLang="zh-CN" sz="2400" dirty="0"/>
              <a:t>2.</a:t>
            </a:r>
            <a:r>
              <a:rPr lang="zh-CN" altLang="zh-CN" sz="2400" dirty="0"/>
              <a:t>操作系统的历史</a:t>
            </a:r>
            <a:r>
              <a:rPr lang="zh-CN" altLang="en-US" sz="2400" dirty="0"/>
              <a:t>演化</a:t>
            </a:r>
            <a:r>
              <a:rPr lang="zh-CN" altLang="zh-CN" sz="2400" dirty="0"/>
              <a:t>，典型的软硬件技术及典型操作系统；</a:t>
            </a:r>
          </a:p>
          <a:p>
            <a:pPr lvl="1">
              <a:lnSpc>
                <a:spcPct val="150000"/>
              </a:lnSpc>
            </a:pPr>
            <a:r>
              <a:rPr lang="en-US" altLang="zh-CN" sz="2400" dirty="0"/>
              <a:t>3.</a:t>
            </a:r>
            <a:r>
              <a:rPr lang="zh-CN" altLang="zh-CN" sz="2400" dirty="0"/>
              <a:t>操作系统的分类；</a:t>
            </a:r>
          </a:p>
          <a:p>
            <a:pPr lvl="1">
              <a:lnSpc>
                <a:spcPct val="150000"/>
              </a:lnSpc>
            </a:pPr>
            <a:r>
              <a:rPr lang="en-US" altLang="zh-CN" sz="2400" dirty="0"/>
              <a:t>4.</a:t>
            </a:r>
            <a:r>
              <a:rPr lang="zh-CN" altLang="zh-CN" sz="2400" dirty="0"/>
              <a:t>操作系统</a:t>
            </a:r>
            <a:r>
              <a:rPr lang="zh-CN" altLang="en-US" sz="2400" dirty="0"/>
              <a:t>的</a:t>
            </a:r>
            <a:r>
              <a:rPr lang="zh-CN" altLang="zh-CN" sz="2400" dirty="0"/>
              <a:t>结构及典型实例；</a:t>
            </a:r>
          </a:p>
          <a:p>
            <a:pPr lvl="1">
              <a:lnSpc>
                <a:spcPct val="150000"/>
              </a:lnSpc>
            </a:pPr>
            <a:r>
              <a:rPr lang="en-US" altLang="zh-CN" sz="2400" dirty="0"/>
              <a:t>5.</a:t>
            </a:r>
            <a:r>
              <a:rPr lang="zh-CN" altLang="zh-CN" sz="2400" dirty="0"/>
              <a:t>操作系统的引导方式及引导过程，操作系统的启动机制和原理，程序执行的典型流程。</a:t>
            </a:r>
          </a:p>
          <a:p>
            <a:pPr eaLnBrk="1" hangingPunct="1">
              <a:buFont typeface="Wingdings" pitchFamily="2" charset="2"/>
              <a:buNone/>
            </a:pPr>
            <a:endParaRPr lang="en-US" altLang="zh-CN" dirty="0"/>
          </a:p>
        </p:txBody>
      </p:sp>
      <p:sp>
        <p:nvSpPr>
          <p:cNvPr id="2" name="灯片编号占位符 1">
            <a:extLst>
              <a:ext uri="{FF2B5EF4-FFF2-40B4-BE49-F238E27FC236}">
                <a16:creationId xmlns:a16="http://schemas.microsoft.com/office/drawing/2014/main" id="{AE6E10DB-381D-22F4-81A4-1655A29A69E4}"/>
              </a:ext>
            </a:extLst>
          </p:cNvPr>
          <p:cNvSpPr>
            <a:spLocks noGrp="1"/>
          </p:cNvSpPr>
          <p:nvPr>
            <p:ph type="sldNum" sz="quarter" idx="12"/>
          </p:nvPr>
        </p:nvSpPr>
        <p:spPr/>
        <p:txBody>
          <a:bodyPr/>
          <a:lstStyle/>
          <a:p>
            <a:fld id="{7FC2FC2A-5BB9-8744-BD29-7C6EF21A0FC0}" type="slidenum">
              <a:rPr lang="zh-CN" altLang="en-US" smtClean="0"/>
              <a:pPr/>
              <a:t>6</a:t>
            </a:fld>
            <a:endParaRPr lang="zh-CN" altLang="en-US"/>
          </a:p>
        </p:txBody>
      </p:sp>
    </p:spTree>
  </p:cSld>
  <p:clrMapOvr>
    <a:masterClrMapping/>
  </p:clrMapOvr>
  <p:transition spd="med">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3180E-39D0-1847-74EC-8AC942FA815A}"/>
              </a:ext>
            </a:extLst>
          </p:cNvPr>
          <p:cNvSpPr>
            <a:spLocks noGrp="1"/>
          </p:cNvSpPr>
          <p:nvPr>
            <p:ph type="title"/>
          </p:nvPr>
        </p:nvSpPr>
        <p:spPr/>
        <p:txBody>
          <a:bodyPr/>
          <a:lstStyle/>
          <a:p>
            <a:r>
              <a:rPr kumimoji="1" lang="en-US" altLang="zh-CN" dirty="0"/>
              <a:t>Linux</a:t>
            </a:r>
            <a:r>
              <a:rPr kumimoji="1" lang="zh-CN" altLang="en-US" dirty="0"/>
              <a:t>系统结构</a:t>
            </a:r>
          </a:p>
        </p:txBody>
      </p:sp>
      <p:sp>
        <p:nvSpPr>
          <p:cNvPr id="3" name="内容占位符 2">
            <a:extLst>
              <a:ext uri="{FF2B5EF4-FFF2-40B4-BE49-F238E27FC236}">
                <a16:creationId xmlns:a16="http://schemas.microsoft.com/office/drawing/2014/main" id="{939E140D-7EBE-8F7B-8A5F-D15C2221C53F}"/>
              </a:ext>
            </a:extLst>
          </p:cNvPr>
          <p:cNvSpPr>
            <a:spLocks noGrp="1"/>
          </p:cNvSpPr>
          <p:nvPr>
            <p:ph idx="1"/>
          </p:nvPr>
        </p:nvSpPr>
        <p:spPr/>
        <p:txBody>
          <a:bodyPr/>
          <a:lstStyle/>
          <a:p>
            <a:r>
              <a:rPr kumimoji="1" lang="zh-CN" altLang="en-US" dirty="0"/>
              <a:t>宏内核</a:t>
            </a:r>
            <a:r>
              <a:rPr kumimoji="1" lang="en-US" altLang="zh-CN" dirty="0"/>
              <a:t>+</a:t>
            </a:r>
            <a:r>
              <a:rPr kumimoji="1" lang="zh-CN" altLang="en-US" dirty="0"/>
              <a:t>模块化设计</a:t>
            </a:r>
          </a:p>
        </p:txBody>
      </p:sp>
      <p:sp>
        <p:nvSpPr>
          <p:cNvPr id="4" name="灯片编号占位符 3">
            <a:extLst>
              <a:ext uri="{FF2B5EF4-FFF2-40B4-BE49-F238E27FC236}">
                <a16:creationId xmlns:a16="http://schemas.microsoft.com/office/drawing/2014/main" id="{3D896CF6-68F4-2A34-8C6B-1B07320F5635}"/>
              </a:ext>
            </a:extLst>
          </p:cNvPr>
          <p:cNvSpPr>
            <a:spLocks noGrp="1"/>
          </p:cNvSpPr>
          <p:nvPr>
            <p:ph type="sldNum" sz="quarter" idx="12"/>
          </p:nvPr>
        </p:nvSpPr>
        <p:spPr/>
        <p:txBody>
          <a:bodyPr/>
          <a:lstStyle/>
          <a:p>
            <a:fld id="{4093CC90-4002-504C-BD88-C9A1D374048E}" type="slidenum">
              <a:rPr lang="zh-CN" altLang="en-US" smtClean="0"/>
              <a:pPr/>
              <a:t>60</a:t>
            </a:fld>
            <a:endParaRPr lang="zh-CN" altLang="en-US" dirty="0"/>
          </a:p>
        </p:txBody>
      </p:sp>
      <p:pic>
        <p:nvPicPr>
          <p:cNvPr id="5" name="Picture 3">
            <a:extLst>
              <a:ext uri="{FF2B5EF4-FFF2-40B4-BE49-F238E27FC236}">
                <a16:creationId xmlns:a16="http://schemas.microsoft.com/office/drawing/2014/main" id="{36FAA387-2B02-E3F9-1B62-AB908DBC6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895446"/>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2633113"/>
      </p:ext>
    </p:extLst>
  </p:cSld>
  <p:clrMapOvr>
    <a:masterClrMapping/>
  </p:clrMapOvr>
  <p:transition spd="med">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2AC83-B27F-EF32-6E1F-5B7DD5273924}"/>
              </a:ext>
            </a:extLst>
          </p:cNvPr>
          <p:cNvSpPr>
            <a:spLocks noGrp="1"/>
          </p:cNvSpPr>
          <p:nvPr>
            <p:ph type="title"/>
          </p:nvPr>
        </p:nvSpPr>
        <p:spPr/>
        <p:txBody>
          <a:bodyPr/>
          <a:lstStyle/>
          <a:p>
            <a:r>
              <a:rPr kumimoji="1" lang="zh-CN" altLang="en-US" dirty="0"/>
              <a:t>宏内核的特点</a:t>
            </a:r>
          </a:p>
        </p:txBody>
      </p:sp>
      <p:sp>
        <p:nvSpPr>
          <p:cNvPr id="3" name="内容占位符 2">
            <a:extLst>
              <a:ext uri="{FF2B5EF4-FFF2-40B4-BE49-F238E27FC236}">
                <a16:creationId xmlns:a16="http://schemas.microsoft.com/office/drawing/2014/main" id="{DE758DE2-E171-AE42-074D-6377669FC072}"/>
              </a:ext>
            </a:extLst>
          </p:cNvPr>
          <p:cNvSpPr>
            <a:spLocks noGrp="1"/>
          </p:cNvSpPr>
          <p:nvPr>
            <p:ph idx="1"/>
          </p:nvPr>
        </p:nvSpPr>
        <p:spPr/>
        <p:txBody>
          <a:bodyPr/>
          <a:lstStyle/>
          <a:p>
            <a:r>
              <a:rPr kumimoji="1" lang="zh-CN" altLang="en-US" dirty="0"/>
              <a:t>优点：运行效率高</a:t>
            </a:r>
            <a:endParaRPr kumimoji="1" lang="en-US" altLang="zh-CN" dirty="0"/>
          </a:p>
          <a:p>
            <a:r>
              <a:rPr kumimoji="1" lang="zh-CN" altLang="en-US" dirty="0"/>
              <a:t>缺点：结构难以理解、难以维护，随着复杂性的增加，可靠性和安全性难以保障</a:t>
            </a:r>
          </a:p>
        </p:txBody>
      </p:sp>
      <p:sp>
        <p:nvSpPr>
          <p:cNvPr id="4" name="灯片编号占位符 3">
            <a:extLst>
              <a:ext uri="{FF2B5EF4-FFF2-40B4-BE49-F238E27FC236}">
                <a16:creationId xmlns:a16="http://schemas.microsoft.com/office/drawing/2014/main" id="{2D70699C-C48C-5B88-CA16-90B2886782E7}"/>
              </a:ext>
            </a:extLst>
          </p:cNvPr>
          <p:cNvSpPr>
            <a:spLocks noGrp="1"/>
          </p:cNvSpPr>
          <p:nvPr>
            <p:ph type="sldNum" sz="quarter" idx="12"/>
          </p:nvPr>
        </p:nvSpPr>
        <p:spPr/>
        <p:txBody>
          <a:bodyPr/>
          <a:lstStyle/>
          <a:p>
            <a:fld id="{4093CC90-4002-504C-BD88-C9A1D374048E}" type="slidenum">
              <a:rPr lang="zh-CN" altLang="en-US" smtClean="0"/>
              <a:pPr/>
              <a:t>61</a:t>
            </a:fld>
            <a:endParaRPr lang="zh-CN" altLang="en-US" dirty="0"/>
          </a:p>
        </p:txBody>
      </p:sp>
    </p:spTree>
    <p:extLst>
      <p:ext uri="{BB962C8B-B14F-4D97-AF65-F5344CB8AC3E}">
        <p14:creationId xmlns:p14="http://schemas.microsoft.com/office/powerpoint/2010/main" val="3747364304"/>
      </p:ext>
    </p:extLst>
  </p:cSld>
  <p:clrMapOvr>
    <a:masterClrMapping/>
  </p:clrMapOvr>
  <p:transition spd="med">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45146-ABCF-3F6C-232E-6C9B6F3538BC}"/>
              </a:ext>
            </a:extLst>
          </p:cNvPr>
          <p:cNvSpPr>
            <a:spLocks noGrp="1"/>
          </p:cNvSpPr>
          <p:nvPr>
            <p:ph type="title"/>
          </p:nvPr>
        </p:nvSpPr>
        <p:spPr/>
        <p:txBody>
          <a:bodyPr/>
          <a:lstStyle/>
          <a:p>
            <a:r>
              <a:rPr kumimoji="1" lang="zh-CN" altLang="en-US" dirty="0"/>
              <a:t>微内核结构</a:t>
            </a:r>
          </a:p>
        </p:txBody>
      </p:sp>
      <p:sp>
        <p:nvSpPr>
          <p:cNvPr id="3" name="内容占位符 2">
            <a:extLst>
              <a:ext uri="{FF2B5EF4-FFF2-40B4-BE49-F238E27FC236}">
                <a16:creationId xmlns:a16="http://schemas.microsoft.com/office/drawing/2014/main" id="{202DB761-9BDB-AAFC-5F0B-26B6190216F9}"/>
              </a:ext>
            </a:extLst>
          </p:cNvPr>
          <p:cNvSpPr>
            <a:spLocks noGrp="1"/>
          </p:cNvSpPr>
          <p:nvPr>
            <p:ph idx="1"/>
          </p:nvPr>
        </p:nvSpPr>
        <p:spPr/>
        <p:txBody>
          <a:bodyPr>
            <a:normAutofit lnSpcReduction="10000"/>
          </a:bodyPr>
          <a:lstStyle/>
          <a:p>
            <a:r>
              <a:rPr kumimoji="1" lang="zh-CN" altLang="en-US" sz="2400" dirty="0"/>
              <a:t>微内核结构基于客户</a:t>
            </a:r>
            <a:r>
              <a:rPr kumimoji="1" lang="en-US" altLang="zh-CN" sz="2400" dirty="0"/>
              <a:t>/</a:t>
            </a:r>
            <a:r>
              <a:rPr kumimoji="1" lang="zh-CN" altLang="en-US" sz="2400" dirty="0"/>
              <a:t>服务器模型，由微内核和核外用户空间的服务器进程构成</a:t>
            </a:r>
            <a:endParaRPr kumimoji="1" lang="en-US" altLang="zh-CN" sz="2400" dirty="0"/>
          </a:p>
          <a:p>
            <a:r>
              <a:rPr kumimoji="1" lang="zh-CN" altLang="en-US" sz="2400" dirty="0"/>
              <a:t>微内核保留进程管理、内存管理和中断管理，</a:t>
            </a:r>
            <a:endParaRPr kumimoji="1" lang="en-US" altLang="zh-CN" sz="2400" dirty="0"/>
          </a:p>
          <a:p>
            <a:r>
              <a:rPr kumimoji="1" lang="zh-CN" altLang="en-US" sz="2400" dirty="0"/>
              <a:t>通过消息传递使客户程序与服务程序进行通信</a:t>
            </a:r>
            <a:endParaRPr kumimoji="1" lang="en-US" altLang="zh-CN" sz="2400" dirty="0"/>
          </a:p>
          <a:p>
            <a:r>
              <a:rPr kumimoji="1" lang="zh-CN" altLang="en-US" sz="2400" dirty="0"/>
              <a:t>优点</a:t>
            </a:r>
            <a:endParaRPr kumimoji="1" lang="en-US" altLang="zh-CN" sz="2400" dirty="0"/>
          </a:p>
          <a:p>
            <a:pPr lvl="1"/>
            <a:r>
              <a:rPr kumimoji="1" lang="zh-CN" altLang="en-US" sz="2000" dirty="0"/>
              <a:t>易于扩展</a:t>
            </a:r>
            <a:endParaRPr kumimoji="1" lang="en-US" altLang="zh-CN" sz="2000" dirty="0"/>
          </a:p>
          <a:p>
            <a:pPr lvl="1"/>
            <a:r>
              <a:rPr kumimoji="1" lang="zh-CN" altLang="en-US" sz="2000" dirty="0"/>
              <a:t>易于从一个硬件架构移植到另一个</a:t>
            </a:r>
            <a:endParaRPr kumimoji="1" lang="en-US" altLang="zh-CN" sz="2000" dirty="0"/>
          </a:p>
          <a:p>
            <a:pPr lvl="1"/>
            <a:r>
              <a:rPr kumimoji="1" lang="zh-CN" altLang="en-US" sz="2000" dirty="0"/>
              <a:t>更可靠（内核代码更少）</a:t>
            </a:r>
            <a:endParaRPr kumimoji="1" lang="en-US" altLang="zh-CN" sz="2000" dirty="0"/>
          </a:p>
          <a:p>
            <a:pPr lvl="1"/>
            <a:r>
              <a:rPr kumimoji="1" lang="zh-CN" altLang="en-US" sz="2000" dirty="0"/>
              <a:t>更安全</a:t>
            </a:r>
            <a:endParaRPr kumimoji="1" lang="en-US" altLang="zh-CN" sz="2000" dirty="0"/>
          </a:p>
          <a:p>
            <a:r>
              <a:rPr kumimoji="1" lang="zh-CN" altLang="en-US" sz="2400" dirty="0"/>
              <a:t>缺点</a:t>
            </a:r>
            <a:endParaRPr kumimoji="1" lang="en-US" altLang="zh-CN" sz="2400" dirty="0"/>
          </a:p>
          <a:p>
            <a:pPr lvl="1"/>
            <a:r>
              <a:rPr kumimoji="1" lang="zh-CN" altLang="en-US" sz="2000" dirty="0"/>
              <a:t>用户空间到内核空间的通信增加了系统开销，早期性能不及宏内核结构</a:t>
            </a:r>
            <a:endParaRPr kumimoji="1" lang="en-US" altLang="zh-CN" sz="2000" dirty="0"/>
          </a:p>
          <a:p>
            <a:endParaRPr kumimoji="1" lang="zh-CN" altLang="en-US" dirty="0"/>
          </a:p>
        </p:txBody>
      </p:sp>
      <p:sp>
        <p:nvSpPr>
          <p:cNvPr id="4" name="灯片编号占位符 3">
            <a:extLst>
              <a:ext uri="{FF2B5EF4-FFF2-40B4-BE49-F238E27FC236}">
                <a16:creationId xmlns:a16="http://schemas.microsoft.com/office/drawing/2014/main" id="{646EF013-90ED-E2FC-7329-69E460F370A5}"/>
              </a:ext>
            </a:extLst>
          </p:cNvPr>
          <p:cNvSpPr>
            <a:spLocks noGrp="1"/>
          </p:cNvSpPr>
          <p:nvPr>
            <p:ph type="sldNum" sz="quarter" idx="12"/>
          </p:nvPr>
        </p:nvSpPr>
        <p:spPr/>
        <p:txBody>
          <a:bodyPr/>
          <a:lstStyle/>
          <a:p>
            <a:fld id="{4093CC90-4002-504C-BD88-C9A1D374048E}" type="slidenum">
              <a:rPr lang="zh-CN" altLang="en-US" smtClean="0"/>
              <a:pPr/>
              <a:t>62</a:t>
            </a:fld>
            <a:endParaRPr lang="zh-CN" altLang="en-US" dirty="0"/>
          </a:p>
        </p:txBody>
      </p:sp>
    </p:spTree>
    <p:extLst>
      <p:ext uri="{BB962C8B-B14F-4D97-AF65-F5344CB8AC3E}">
        <p14:creationId xmlns:p14="http://schemas.microsoft.com/office/powerpoint/2010/main" val="2286893146"/>
      </p:ext>
    </p:extLst>
  </p:cSld>
  <p:clrMapOvr>
    <a:masterClrMapping/>
  </p:clrMapOvr>
  <p:transition spd="med">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9AED6E-BB3D-CE31-70E1-28014B57D273}"/>
              </a:ext>
            </a:extLst>
          </p:cNvPr>
          <p:cNvSpPr>
            <a:spLocks noGrp="1"/>
          </p:cNvSpPr>
          <p:nvPr>
            <p:ph type="title"/>
          </p:nvPr>
        </p:nvSpPr>
        <p:spPr/>
        <p:txBody>
          <a:bodyPr/>
          <a:lstStyle/>
          <a:p>
            <a:r>
              <a:rPr kumimoji="1" lang="zh-CN" altLang="en-US" dirty="0"/>
              <a:t>微内核结构</a:t>
            </a:r>
          </a:p>
        </p:txBody>
      </p:sp>
      <p:sp>
        <p:nvSpPr>
          <p:cNvPr id="3" name="内容占位符 2">
            <a:extLst>
              <a:ext uri="{FF2B5EF4-FFF2-40B4-BE49-F238E27FC236}">
                <a16:creationId xmlns:a16="http://schemas.microsoft.com/office/drawing/2014/main" id="{3230EA71-4B47-CFF5-EED6-F87C5685BC21}"/>
              </a:ext>
            </a:extLst>
          </p:cNvPr>
          <p:cNvSpPr>
            <a:spLocks noGrp="1"/>
          </p:cNvSpPr>
          <p:nvPr>
            <p:ph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9FC57FF7-8E06-42FA-7C5A-B93F7899C49E}"/>
              </a:ext>
            </a:extLst>
          </p:cNvPr>
          <p:cNvSpPr>
            <a:spLocks noGrp="1"/>
          </p:cNvSpPr>
          <p:nvPr>
            <p:ph type="sldNum" sz="quarter" idx="12"/>
          </p:nvPr>
        </p:nvSpPr>
        <p:spPr/>
        <p:txBody>
          <a:bodyPr/>
          <a:lstStyle/>
          <a:p>
            <a:fld id="{4093CC90-4002-504C-BD88-C9A1D374048E}" type="slidenum">
              <a:rPr lang="zh-CN" altLang="en-US" smtClean="0"/>
              <a:pPr/>
              <a:t>63</a:t>
            </a:fld>
            <a:endParaRPr lang="zh-CN" altLang="en-US" dirty="0"/>
          </a:p>
        </p:txBody>
      </p:sp>
      <p:pic>
        <p:nvPicPr>
          <p:cNvPr id="8" name="图片 7">
            <a:extLst>
              <a:ext uri="{FF2B5EF4-FFF2-40B4-BE49-F238E27FC236}">
                <a16:creationId xmlns:a16="http://schemas.microsoft.com/office/drawing/2014/main" id="{093C5DCB-4A04-8E52-CDA1-73CAC83250F4}"/>
              </a:ext>
            </a:extLst>
          </p:cNvPr>
          <p:cNvPicPr>
            <a:picLocks noChangeAspect="1"/>
          </p:cNvPicPr>
          <p:nvPr/>
        </p:nvPicPr>
        <p:blipFill>
          <a:blip r:embed="rId2"/>
          <a:stretch>
            <a:fillRect/>
          </a:stretch>
        </p:blipFill>
        <p:spPr>
          <a:xfrm>
            <a:off x="539552" y="1368248"/>
            <a:ext cx="7956376" cy="4256264"/>
          </a:xfrm>
          <a:prstGeom prst="rect">
            <a:avLst/>
          </a:prstGeom>
        </p:spPr>
      </p:pic>
      <p:pic>
        <p:nvPicPr>
          <p:cNvPr id="7" name="图片 6">
            <a:extLst>
              <a:ext uri="{FF2B5EF4-FFF2-40B4-BE49-F238E27FC236}">
                <a16:creationId xmlns:a16="http://schemas.microsoft.com/office/drawing/2014/main" id="{F3EC1CB0-CEFB-F2FA-27BC-27AAFFBBB1D8}"/>
              </a:ext>
            </a:extLst>
          </p:cNvPr>
          <p:cNvPicPr>
            <a:picLocks noChangeAspect="1"/>
          </p:cNvPicPr>
          <p:nvPr/>
        </p:nvPicPr>
        <p:blipFill>
          <a:blip r:embed="rId3"/>
          <a:stretch>
            <a:fillRect/>
          </a:stretch>
        </p:blipFill>
        <p:spPr>
          <a:xfrm>
            <a:off x="586985" y="1331119"/>
            <a:ext cx="8083942" cy="4895850"/>
          </a:xfrm>
          <a:prstGeom prst="rect">
            <a:avLst/>
          </a:prstGeom>
        </p:spPr>
      </p:pic>
    </p:spTree>
    <p:extLst>
      <p:ext uri="{BB962C8B-B14F-4D97-AF65-F5344CB8AC3E}">
        <p14:creationId xmlns:p14="http://schemas.microsoft.com/office/powerpoint/2010/main" val="3147459598"/>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65F98-544D-5C5E-CD00-B94375EBB96B}"/>
              </a:ext>
            </a:extLst>
          </p:cNvPr>
          <p:cNvSpPr>
            <a:spLocks noGrp="1"/>
          </p:cNvSpPr>
          <p:nvPr>
            <p:ph type="title"/>
          </p:nvPr>
        </p:nvSpPr>
        <p:spPr/>
        <p:txBody>
          <a:bodyPr/>
          <a:lstStyle/>
          <a:p>
            <a:r>
              <a:rPr kumimoji="1" lang="zh-CN" altLang="en-US" dirty="0"/>
              <a:t>混合结构</a:t>
            </a:r>
          </a:p>
        </p:txBody>
      </p:sp>
      <p:sp>
        <p:nvSpPr>
          <p:cNvPr id="3" name="内容占位符 2">
            <a:extLst>
              <a:ext uri="{FF2B5EF4-FFF2-40B4-BE49-F238E27FC236}">
                <a16:creationId xmlns:a16="http://schemas.microsoft.com/office/drawing/2014/main" id="{4CC76D21-720A-03A6-D539-E66603E237C6}"/>
              </a:ext>
            </a:extLst>
          </p:cNvPr>
          <p:cNvSpPr>
            <a:spLocks noGrp="1"/>
          </p:cNvSpPr>
          <p:nvPr>
            <p:ph idx="1"/>
          </p:nvPr>
        </p:nvSpPr>
        <p:spPr/>
        <p:txBody>
          <a:bodyPr>
            <a:normAutofit lnSpcReduction="10000"/>
          </a:bodyPr>
          <a:lstStyle/>
          <a:p>
            <a:r>
              <a:rPr kumimoji="1" lang="zh-CN" altLang="en-US" dirty="0"/>
              <a:t>现代</a:t>
            </a:r>
            <a:r>
              <a:rPr kumimoji="1" lang="en-US" altLang="zh-CN" dirty="0"/>
              <a:t>OS</a:t>
            </a:r>
            <a:r>
              <a:rPr kumimoji="1" lang="zh-CN" altLang="en-US" dirty="0"/>
              <a:t>往往采用的不是单一模型</a:t>
            </a:r>
            <a:endParaRPr kumimoji="1" lang="en-US" altLang="zh-CN" dirty="0"/>
          </a:p>
          <a:p>
            <a:pPr lvl="1"/>
            <a:r>
              <a:rPr kumimoji="1" lang="zh-CN" altLang="en-US" dirty="0"/>
              <a:t>混合模型结合多种方法来满足性能、安全性和可用性需求</a:t>
            </a:r>
            <a:endParaRPr kumimoji="1" lang="en-US" altLang="zh-CN" dirty="0"/>
          </a:p>
          <a:p>
            <a:pPr lvl="1"/>
            <a:r>
              <a:rPr kumimoji="1" lang="en-US" altLang="zh-CN" dirty="0"/>
              <a:t>Linux</a:t>
            </a:r>
            <a:r>
              <a:rPr kumimoji="1" lang="zh-CN" altLang="en-US" dirty="0"/>
              <a:t>和</a:t>
            </a:r>
            <a:r>
              <a:rPr kumimoji="1" lang="en-US" altLang="zh-CN" dirty="0"/>
              <a:t>Solaris</a:t>
            </a:r>
            <a:r>
              <a:rPr kumimoji="1" lang="zh-CN" altLang="en-US" dirty="0"/>
              <a:t>是单内核结构，但它们也是模块化的，可以动态向内核添加新功能</a:t>
            </a:r>
            <a:endParaRPr kumimoji="1" lang="en-US" altLang="zh-CN" dirty="0"/>
          </a:p>
          <a:p>
            <a:pPr lvl="1"/>
            <a:r>
              <a:rPr kumimoji="1" lang="en-US" altLang="zh-CN" dirty="0"/>
              <a:t>Windows</a:t>
            </a:r>
            <a:r>
              <a:rPr kumimoji="1" lang="zh-CN" altLang="en-US" dirty="0"/>
              <a:t>是单内核结构，但也保留了微内核的模式来支持子系统，也提供可加载的内核模块</a:t>
            </a:r>
            <a:endParaRPr kumimoji="1" lang="en-US" altLang="zh-CN" dirty="0"/>
          </a:p>
          <a:p>
            <a:pPr lvl="1"/>
            <a:r>
              <a:rPr kumimoji="1" lang="en-US" altLang="zh-CN" dirty="0"/>
              <a:t>MacOS</a:t>
            </a:r>
            <a:r>
              <a:rPr kumimoji="1" lang="zh-CN" altLang="en-US" dirty="0"/>
              <a:t>是混合、分层的系统，采用</a:t>
            </a:r>
            <a:r>
              <a:rPr kumimoji="1" lang="en-US" altLang="zh-CN" dirty="0"/>
              <a:t>Mach</a:t>
            </a:r>
            <a:r>
              <a:rPr kumimoji="1" lang="zh-CN" altLang="en-US" dirty="0"/>
              <a:t>微内核与部分</a:t>
            </a:r>
            <a:r>
              <a:rPr kumimoji="1" lang="en-US" altLang="zh-CN" dirty="0"/>
              <a:t>BSD</a:t>
            </a:r>
            <a:r>
              <a:rPr kumimoji="1" lang="zh-CN" altLang="en-US" dirty="0"/>
              <a:t> </a:t>
            </a:r>
            <a:r>
              <a:rPr kumimoji="1" lang="en-US" altLang="zh-CN" dirty="0"/>
              <a:t>Unix</a:t>
            </a:r>
            <a:r>
              <a:rPr kumimoji="1" lang="zh-CN" altLang="en-US" dirty="0"/>
              <a:t>构成内核，且有可动态加载的模块</a:t>
            </a:r>
          </a:p>
        </p:txBody>
      </p:sp>
      <p:sp>
        <p:nvSpPr>
          <p:cNvPr id="4" name="灯片编号占位符 3">
            <a:extLst>
              <a:ext uri="{FF2B5EF4-FFF2-40B4-BE49-F238E27FC236}">
                <a16:creationId xmlns:a16="http://schemas.microsoft.com/office/drawing/2014/main" id="{E1751FEB-5DF2-272E-079C-BE730B2766CD}"/>
              </a:ext>
            </a:extLst>
          </p:cNvPr>
          <p:cNvSpPr>
            <a:spLocks noGrp="1"/>
          </p:cNvSpPr>
          <p:nvPr>
            <p:ph type="sldNum" sz="quarter" idx="12"/>
          </p:nvPr>
        </p:nvSpPr>
        <p:spPr/>
        <p:txBody>
          <a:bodyPr/>
          <a:lstStyle/>
          <a:p>
            <a:fld id="{4093CC90-4002-504C-BD88-C9A1D374048E}" type="slidenum">
              <a:rPr lang="zh-CN" altLang="en-US" smtClean="0"/>
              <a:pPr/>
              <a:t>64</a:t>
            </a:fld>
            <a:endParaRPr lang="zh-CN" altLang="en-US" dirty="0"/>
          </a:p>
        </p:txBody>
      </p:sp>
    </p:spTree>
    <p:extLst>
      <p:ext uri="{BB962C8B-B14F-4D97-AF65-F5344CB8AC3E}">
        <p14:creationId xmlns:p14="http://schemas.microsoft.com/office/powerpoint/2010/main" val="3615465411"/>
      </p:ext>
    </p:extLst>
  </p:cSld>
  <p:clrMapOvr>
    <a:masterClrMapping/>
  </p:clrMapOvr>
  <p:transition spd="med">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279A5-7E2B-F9C4-5D4C-5BAF4E92FF0C}"/>
              </a:ext>
            </a:extLst>
          </p:cNvPr>
          <p:cNvSpPr>
            <a:spLocks noGrp="1"/>
          </p:cNvSpPr>
          <p:nvPr>
            <p:ph type="title"/>
          </p:nvPr>
        </p:nvSpPr>
        <p:spPr/>
        <p:txBody>
          <a:bodyPr/>
          <a:lstStyle/>
          <a:p>
            <a:r>
              <a:rPr kumimoji="1" lang="zh-CN" altLang="en-US" dirty="0"/>
              <a:t>操作系统的构建和启动</a:t>
            </a:r>
          </a:p>
        </p:txBody>
      </p:sp>
      <p:sp>
        <p:nvSpPr>
          <p:cNvPr id="3" name="内容占位符 2">
            <a:extLst>
              <a:ext uri="{FF2B5EF4-FFF2-40B4-BE49-F238E27FC236}">
                <a16:creationId xmlns:a16="http://schemas.microsoft.com/office/drawing/2014/main" id="{35402A28-75B8-90C8-EDC4-27F67F52DE0C}"/>
              </a:ext>
            </a:extLst>
          </p:cNvPr>
          <p:cNvSpPr>
            <a:spLocks noGrp="1"/>
          </p:cNvSpPr>
          <p:nvPr>
            <p:ph idx="1"/>
          </p:nvPr>
        </p:nvSpPr>
        <p:spPr/>
        <p:txBody>
          <a:bodyPr>
            <a:normAutofit lnSpcReduction="10000"/>
          </a:bodyPr>
          <a:lstStyle/>
          <a:p>
            <a:r>
              <a:rPr kumimoji="1" lang="en-US" altLang="zh-CN" dirty="0"/>
              <a:t>OS</a:t>
            </a:r>
            <a:r>
              <a:rPr kumimoji="1" lang="zh-CN" altLang="en-US" dirty="0"/>
              <a:t>可运行于各种不同的系统上</a:t>
            </a:r>
            <a:endParaRPr kumimoji="1" lang="en-US" altLang="zh-CN" dirty="0"/>
          </a:p>
          <a:p>
            <a:r>
              <a:rPr kumimoji="1" lang="zh-CN" altLang="en-US" dirty="0"/>
              <a:t>从源码开始构建</a:t>
            </a:r>
            <a:r>
              <a:rPr kumimoji="1" lang="en-US" altLang="zh-CN" dirty="0"/>
              <a:t>OS</a:t>
            </a:r>
          </a:p>
          <a:p>
            <a:pPr lvl="1"/>
            <a:r>
              <a:rPr kumimoji="1" lang="en-US" altLang="zh-CN" dirty="0"/>
              <a:t>1.</a:t>
            </a:r>
            <a:r>
              <a:rPr kumimoji="1" lang="zh-CN" altLang="en-US" dirty="0"/>
              <a:t> 获取</a:t>
            </a:r>
            <a:r>
              <a:rPr kumimoji="1" lang="en-US" altLang="zh-CN" dirty="0"/>
              <a:t>OS</a:t>
            </a:r>
            <a:r>
              <a:rPr kumimoji="1" lang="zh-CN" altLang="en-US" dirty="0"/>
              <a:t>源码</a:t>
            </a:r>
            <a:endParaRPr kumimoji="1" lang="en-US" altLang="zh-CN" dirty="0"/>
          </a:p>
          <a:p>
            <a:pPr lvl="1"/>
            <a:r>
              <a:rPr kumimoji="1" lang="en-US" altLang="zh-CN" dirty="0"/>
              <a:t>2.</a:t>
            </a:r>
            <a:r>
              <a:rPr kumimoji="1" lang="zh-CN" altLang="en-US" dirty="0"/>
              <a:t> 为某系统即将构建的</a:t>
            </a:r>
            <a:r>
              <a:rPr kumimoji="1" lang="en-US" altLang="zh-CN" dirty="0"/>
              <a:t>OS</a:t>
            </a:r>
            <a:r>
              <a:rPr kumimoji="1" lang="zh-CN" altLang="en-US" dirty="0"/>
              <a:t>配置参数</a:t>
            </a:r>
            <a:endParaRPr kumimoji="1" lang="en-US" altLang="zh-CN" dirty="0"/>
          </a:p>
          <a:p>
            <a:pPr lvl="1"/>
            <a:r>
              <a:rPr kumimoji="1" lang="en-US" altLang="zh-CN" dirty="0"/>
              <a:t>3.</a:t>
            </a:r>
            <a:r>
              <a:rPr kumimoji="1" lang="zh-CN" altLang="en-US" dirty="0"/>
              <a:t> 编译</a:t>
            </a:r>
            <a:r>
              <a:rPr kumimoji="1" lang="en-US" altLang="zh-CN" dirty="0"/>
              <a:t>OS</a:t>
            </a:r>
          </a:p>
          <a:p>
            <a:pPr lvl="1"/>
            <a:r>
              <a:rPr kumimoji="1" lang="en-US" altLang="zh-CN" dirty="0"/>
              <a:t>4.</a:t>
            </a:r>
            <a:r>
              <a:rPr kumimoji="1" lang="zh-CN" altLang="en-US" dirty="0"/>
              <a:t> 安装</a:t>
            </a:r>
            <a:r>
              <a:rPr kumimoji="1" lang="en-US" altLang="zh-CN" dirty="0"/>
              <a:t>OS</a:t>
            </a:r>
          </a:p>
          <a:p>
            <a:pPr lvl="1"/>
            <a:r>
              <a:rPr kumimoji="1" lang="en-US" altLang="zh-CN" dirty="0"/>
              <a:t>5.</a:t>
            </a:r>
            <a:r>
              <a:rPr kumimoji="1" lang="zh-CN" altLang="en-US" dirty="0"/>
              <a:t> 启动计算机并运行</a:t>
            </a:r>
            <a:r>
              <a:rPr kumimoji="1" lang="en-US" altLang="zh-CN" dirty="0"/>
              <a:t>OS</a:t>
            </a:r>
          </a:p>
          <a:p>
            <a:r>
              <a:rPr kumimoji="1" lang="zh-CN" altLang="en-US" dirty="0"/>
              <a:t>预编译的</a:t>
            </a:r>
            <a:r>
              <a:rPr kumimoji="1" lang="en-US" altLang="zh-CN" dirty="0"/>
              <a:t>OS</a:t>
            </a:r>
            <a:r>
              <a:rPr kumimoji="1" lang="zh-CN" altLang="en-US" dirty="0"/>
              <a:t>可能过于通用而无法支持特定的硬件</a:t>
            </a:r>
          </a:p>
        </p:txBody>
      </p:sp>
      <p:sp>
        <p:nvSpPr>
          <p:cNvPr id="4" name="灯片编号占位符 3">
            <a:extLst>
              <a:ext uri="{FF2B5EF4-FFF2-40B4-BE49-F238E27FC236}">
                <a16:creationId xmlns:a16="http://schemas.microsoft.com/office/drawing/2014/main" id="{39AAFC9B-E85E-A6FE-EB6D-D40B78A812E1}"/>
              </a:ext>
            </a:extLst>
          </p:cNvPr>
          <p:cNvSpPr>
            <a:spLocks noGrp="1"/>
          </p:cNvSpPr>
          <p:nvPr>
            <p:ph type="sldNum" sz="quarter" idx="12"/>
          </p:nvPr>
        </p:nvSpPr>
        <p:spPr/>
        <p:txBody>
          <a:bodyPr/>
          <a:lstStyle/>
          <a:p>
            <a:fld id="{4093CC90-4002-504C-BD88-C9A1D374048E}" type="slidenum">
              <a:rPr lang="zh-CN" altLang="en-US" smtClean="0"/>
              <a:pPr/>
              <a:t>65</a:t>
            </a:fld>
            <a:endParaRPr lang="zh-CN" altLang="en-US" dirty="0"/>
          </a:p>
        </p:txBody>
      </p:sp>
    </p:spTree>
    <p:extLst>
      <p:ext uri="{BB962C8B-B14F-4D97-AF65-F5344CB8AC3E}">
        <p14:creationId xmlns:p14="http://schemas.microsoft.com/office/powerpoint/2010/main" val="78094681"/>
      </p:ext>
    </p:extLst>
  </p:cSld>
  <p:clrMapOvr>
    <a:masterClrMapping/>
  </p:clrMapOvr>
  <p:transition spd="med">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8259D-5194-0D03-FCF4-9C661EDF696B}"/>
              </a:ext>
            </a:extLst>
          </p:cNvPr>
          <p:cNvSpPr>
            <a:spLocks noGrp="1"/>
          </p:cNvSpPr>
          <p:nvPr>
            <p:ph type="title"/>
          </p:nvPr>
        </p:nvSpPr>
        <p:spPr/>
        <p:txBody>
          <a:bodyPr/>
          <a:lstStyle/>
          <a:p>
            <a:r>
              <a:rPr kumimoji="1" lang="zh-CN" altLang="en-US" dirty="0"/>
              <a:t>构建</a:t>
            </a:r>
            <a:r>
              <a:rPr kumimoji="1" lang="en-US" altLang="zh-CN" dirty="0"/>
              <a:t>Linux</a:t>
            </a:r>
            <a:r>
              <a:rPr kumimoji="1" lang="zh-CN" altLang="en-US" dirty="0"/>
              <a:t>操作系统</a:t>
            </a:r>
          </a:p>
        </p:txBody>
      </p:sp>
      <p:sp>
        <p:nvSpPr>
          <p:cNvPr id="3" name="内容占位符 2">
            <a:extLst>
              <a:ext uri="{FF2B5EF4-FFF2-40B4-BE49-F238E27FC236}">
                <a16:creationId xmlns:a16="http://schemas.microsoft.com/office/drawing/2014/main" id="{04A5150E-658F-13E7-E6E5-2754F6ED2428}"/>
              </a:ext>
            </a:extLst>
          </p:cNvPr>
          <p:cNvSpPr>
            <a:spLocks noGrp="1"/>
          </p:cNvSpPr>
          <p:nvPr>
            <p:ph idx="1"/>
          </p:nvPr>
        </p:nvSpPr>
        <p:spPr>
          <a:xfrm>
            <a:off x="755575" y="1233488"/>
            <a:ext cx="8137599" cy="4895850"/>
          </a:xfrm>
        </p:spPr>
        <p:txBody>
          <a:bodyPr>
            <a:normAutofit lnSpcReduction="10000"/>
          </a:bodyPr>
          <a:lstStyle/>
          <a:p>
            <a:pPr>
              <a:buSzPct val="100000"/>
              <a:buFont typeface="+mj-lt"/>
              <a:buAutoNum type="arabicPeriod"/>
            </a:pPr>
            <a:r>
              <a:rPr lang="zh-CN" altLang="en-US" sz="2400" dirty="0"/>
              <a:t>从</a:t>
            </a:r>
            <a:r>
              <a:rPr lang="en" altLang="zh-CN" sz="2400" b="1" dirty="0">
                <a:solidFill>
                  <a:srgbClr val="FF0000"/>
                </a:solidFill>
              </a:rPr>
              <a:t>http://</a:t>
            </a:r>
            <a:r>
              <a:rPr lang="en" altLang="zh-CN" sz="2400" b="1" dirty="0" err="1">
                <a:solidFill>
                  <a:srgbClr val="FF0000"/>
                </a:solidFill>
              </a:rPr>
              <a:t>www.kernel.org</a:t>
            </a:r>
            <a:r>
              <a:rPr lang="zh-CN" altLang="en-US" sz="2400" dirty="0"/>
              <a:t>下载</a:t>
            </a:r>
            <a:r>
              <a:rPr lang="en" altLang="zh-CN" sz="2400" dirty="0"/>
              <a:t>Linux</a:t>
            </a:r>
            <a:r>
              <a:rPr lang="zh-CN" altLang="en-US" sz="2400" dirty="0"/>
              <a:t>源代码。</a:t>
            </a:r>
          </a:p>
          <a:p>
            <a:pPr>
              <a:buSzPct val="100000"/>
              <a:buFont typeface="+mj-lt"/>
              <a:buAutoNum type="arabicPeriod"/>
            </a:pPr>
            <a:r>
              <a:rPr lang="zh-CN" altLang="en-US" sz="2400" dirty="0"/>
              <a:t>使用“</a:t>
            </a:r>
            <a:r>
              <a:rPr lang="en" altLang="zh-CN" sz="2400" b="1" dirty="0">
                <a:solidFill>
                  <a:srgbClr val="FF0000"/>
                </a:solidFill>
              </a:rPr>
              <a:t>make </a:t>
            </a:r>
            <a:r>
              <a:rPr lang="en" altLang="zh-CN" sz="2400" b="1" dirty="0" err="1">
                <a:solidFill>
                  <a:srgbClr val="FF0000"/>
                </a:solidFill>
              </a:rPr>
              <a:t>menuconfig</a:t>
            </a:r>
            <a:r>
              <a:rPr lang="en" altLang="zh-CN" sz="2400" dirty="0"/>
              <a:t>”</a:t>
            </a:r>
            <a:r>
              <a:rPr lang="zh-CN" altLang="en-US" sz="2400" dirty="0"/>
              <a:t>命令配置内核。这一步生成</a:t>
            </a:r>
            <a:r>
              <a:rPr lang="en-US" altLang="zh-CN" sz="2400" dirty="0"/>
              <a:t>.</a:t>
            </a:r>
            <a:r>
              <a:rPr lang="en" altLang="zh-CN" sz="2400" dirty="0"/>
              <a:t>config</a:t>
            </a:r>
            <a:r>
              <a:rPr lang="zh-CN" altLang="en-US" sz="2400" dirty="0"/>
              <a:t>配置文件。</a:t>
            </a:r>
          </a:p>
          <a:p>
            <a:pPr>
              <a:buSzPct val="100000"/>
              <a:buFont typeface="+mj-lt"/>
              <a:buAutoNum type="arabicPeriod"/>
            </a:pPr>
            <a:r>
              <a:rPr lang="zh-CN" altLang="en-US" sz="2400" dirty="0"/>
              <a:t>使用“</a:t>
            </a:r>
            <a:r>
              <a:rPr lang="en" altLang="zh-CN" sz="2400" b="1" dirty="0">
                <a:solidFill>
                  <a:srgbClr val="FF0000"/>
                </a:solidFill>
              </a:rPr>
              <a:t>make</a:t>
            </a:r>
            <a:r>
              <a:rPr lang="en" altLang="zh-CN" sz="2400" dirty="0"/>
              <a:t>”</a:t>
            </a:r>
            <a:r>
              <a:rPr lang="zh-CN" altLang="en-US" sz="2400" dirty="0"/>
              <a:t>命令编译主内核。</a:t>
            </a:r>
            <a:r>
              <a:rPr lang="en" altLang="zh-CN" sz="2400" dirty="0"/>
              <a:t>make</a:t>
            </a:r>
            <a:r>
              <a:rPr lang="zh-CN" altLang="en-US" sz="2400" dirty="0"/>
              <a:t>命令根据</a:t>
            </a:r>
            <a:r>
              <a:rPr lang="en-US" altLang="zh-CN" sz="2400" dirty="0"/>
              <a:t>.</a:t>
            </a:r>
            <a:r>
              <a:rPr lang="en" altLang="zh-CN" sz="2400" dirty="0"/>
              <a:t>config</a:t>
            </a:r>
            <a:r>
              <a:rPr lang="zh-CN" altLang="en-US" sz="2400" dirty="0"/>
              <a:t>文件中的配置参数编译内核，生成内核镜像文件</a:t>
            </a:r>
            <a:r>
              <a:rPr lang="en" altLang="zh-CN" sz="2400" dirty="0" err="1"/>
              <a:t>vmlinuz</a:t>
            </a:r>
            <a:r>
              <a:rPr lang="zh-CN" altLang="en" sz="2400" dirty="0"/>
              <a:t>。</a:t>
            </a:r>
          </a:p>
          <a:p>
            <a:pPr>
              <a:buSzPct val="100000"/>
              <a:buFont typeface="+mj-lt"/>
              <a:buAutoNum type="arabicPeriod"/>
            </a:pPr>
            <a:r>
              <a:rPr lang="zh-CN" altLang="en-US" sz="2400" dirty="0"/>
              <a:t>使用“</a:t>
            </a:r>
            <a:r>
              <a:rPr lang="en" altLang="zh-CN" sz="2400" b="1" dirty="0">
                <a:solidFill>
                  <a:srgbClr val="FF0000"/>
                </a:solidFill>
              </a:rPr>
              <a:t>make modules</a:t>
            </a:r>
            <a:r>
              <a:rPr lang="en" altLang="zh-CN" sz="2400" dirty="0"/>
              <a:t>”</a:t>
            </a:r>
            <a:r>
              <a:rPr lang="zh-CN" altLang="en-US" sz="2400" dirty="0"/>
              <a:t>命令编译内核模块。与编译内核类似，模块的编译也依赖于</a:t>
            </a:r>
            <a:r>
              <a:rPr lang="en-US" altLang="zh-CN" sz="2400" dirty="0"/>
              <a:t>.</a:t>
            </a:r>
            <a:r>
              <a:rPr lang="en" altLang="zh-CN" sz="2400" dirty="0"/>
              <a:t>config</a:t>
            </a:r>
            <a:r>
              <a:rPr lang="zh-CN" altLang="en-US" sz="2400" dirty="0"/>
              <a:t>文件中指定的配置参数。</a:t>
            </a:r>
          </a:p>
          <a:p>
            <a:pPr>
              <a:buSzPct val="100000"/>
              <a:buFont typeface="+mj-lt"/>
              <a:buAutoNum type="arabicPeriod"/>
            </a:pPr>
            <a:r>
              <a:rPr lang="zh-CN" altLang="en-US" sz="2400" dirty="0"/>
              <a:t>使用“</a:t>
            </a:r>
            <a:r>
              <a:rPr lang="en" altLang="zh-CN" sz="2400" b="1" dirty="0">
                <a:solidFill>
                  <a:srgbClr val="FF0000"/>
                </a:solidFill>
              </a:rPr>
              <a:t>make modules install</a:t>
            </a:r>
            <a:r>
              <a:rPr lang="en" altLang="zh-CN" sz="2400" dirty="0"/>
              <a:t>”</a:t>
            </a:r>
            <a:r>
              <a:rPr lang="zh-CN" altLang="en-US" sz="2400" dirty="0"/>
              <a:t>命令将内核模块安装到</a:t>
            </a:r>
            <a:r>
              <a:rPr lang="en" altLang="zh-CN" sz="2400" dirty="0" err="1"/>
              <a:t>vmlinuz</a:t>
            </a:r>
            <a:r>
              <a:rPr lang="zh-CN" altLang="en-US" sz="2400" dirty="0"/>
              <a:t>中。</a:t>
            </a:r>
          </a:p>
          <a:p>
            <a:pPr>
              <a:buSzPct val="100000"/>
              <a:buFont typeface="+mj-lt"/>
              <a:buAutoNum type="arabicPeriod"/>
            </a:pPr>
            <a:r>
              <a:rPr lang="zh-CN" altLang="en-US" sz="2400" dirty="0"/>
              <a:t>使用“</a:t>
            </a:r>
            <a:r>
              <a:rPr lang="en" altLang="zh-CN" sz="2400" b="1" dirty="0">
                <a:solidFill>
                  <a:srgbClr val="FF0000"/>
                </a:solidFill>
              </a:rPr>
              <a:t>make install</a:t>
            </a:r>
            <a:r>
              <a:rPr lang="en" altLang="zh-CN" sz="2400" dirty="0"/>
              <a:t>”</a:t>
            </a:r>
            <a:r>
              <a:rPr lang="zh-CN" altLang="en-US" sz="2400" dirty="0"/>
              <a:t>命令将新内核安装到系统中。</a:t>
            </a:r>
          </a:p>
        </p:txBody>
      </p:sp>
      <p:sp>
        <p:nvSpPr>
          <p:cNvPr id="4" name="灯片编号占位符 3">
            <a:extLst>
              <a:ext uri="{FF2B5EF4-FFF2-40B4-BE49-F238E27FC236}">
                <a16:creationId xmlns:a16="http://schemas.microsoft.com/office/drawing/2014/main" id="{154E8007-344A-209C-1201-9525D5DE45D2}"/>
              </a:ext>
            </a:extLst>
          </p:cNvPr>
          <p:cNvSpPr>
            <a:spLocks noGrp="1"/>
          </p:cNvSpPr>
          <p:nvPr>
            <p:ph type="sldNum" sz="quarter" idx="12"/>
          </p:nvPr>
        </p:nvSpPr>
        <p:spPr/>
        <p:txBody>
          <a:bodyPr/>
          <a:lstStyle/>
          <a:p>
            <a:fld id="{4093CC90-4002-504C-BD88-C9A1D374048E}" type="slidenum">
              <a:rPr lang="zh-CN" altLang="en-US" smtClean="0"/>
              <a:pPr/>
              <a:t>66</a:t>
            </a:fld>
            <a:endParaRPr lang="zh-CN" altLang="en-US" dirty="0"/>
          </a:p>
        </p:txBody>
      </p:sp>
    </p:spTree>
    <p:extLst>
      <p:ext uri="{BB962C8B-B14F-4D97-AF65-F5344CB8AC3E}">
        <p14:creationId xmlns:p14="http://schemas.microsoft.com/office/powerpoint/2010/main" val="825616098"/>
      </p:ext>
    </p:extLst>
  </p:cSld>
  <p:clrMapOvr>
    <a:masterClrMapping/>
  </p:clrMapOvr>
  <p:transition spd="med">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EA1DE-F474-861D-923A-B5F2A795E1BB}"/>
              </a:ext>
            </a:extLst>
          </p:cNvPr>
          <p:cNvSpPr>
            <a:spLocks noGrp="1"/>
          </p:cNvSpPr>
          <p:nvPr>
            <p:ph type="title"/>
          </p:nvPr>
        </p:nvSpPr>
        <p:spPr/>
        <p:txBody>
          <a:bodyPr/>
          <a:lstStyle/>
          <a:p>
            <a:r>
              <a:rPr kumimoji="1" lang="zh-CN" altLang="en-US" dirty="0"/>
              <a:t>系统启动</a:t>
            </a:r>
          </a:p>
        </p:txBody>
      </p:sp>
      <p:sp>
        <p:nvSpPr>
          <p:cNvPr id="3" name="内容占位符 2">
            <a:extLst>
              <a:ext uri="{FF2B5EF4-FFF2-40B4-BE49-F238E27FC236}">
                <a16:creationId xmlns:a16="http://schemas.microsoft.com/office/drawing/2014/main" id="{527B96B8-49F6-C351-B295-22FFB9EEA838}"/>
              </a:ext>
            </a:extLst>
          </p:cNvPr>
          <p:cNvSpPr>
            <a:spLocks noGrp="1"/>
          </p:cNvSpPr>
          <p:nvPr>
            <p:ph idx="1"/>
          </p:nvPr>
        </p:nvSpPr>
        <p:spPr/>
        <p:txBody>
          <a:bodyPr>
            <a:normAutofit lnSpcReduction="10000"/>
          </a:bodyPr>
          <a:lstStyle/>
          <a:p>
            <a:r>
              <a:rPr kumimoji="1" lang="zh-CN" altLang="en-US" dirty="0"/>
              <a:t>打开电源并加载内核的过程称为</a:t>
            </a:r>
            <a:r>
              <a:rPr kumimoji="1" lang="zh-CN" altLang="en-US" b="1" dirty="0">
                <a:solidFill>
                  <a:srgbClr val="FF0000"/>
                </a:solidFill>
              </a:rPr>
              <a:t>系统启动</a:t>
            </a:r>
            <a:endParaRPr kumimoji="1" lang="en-US" altLang="zh-CN" b="1" dirty="0">
              <a:solidFill>
                <a:srgbClr val="FF0000"/>
              </a:solidFill>
            </a:endParaRPr>
          </a:p>
          <a:p>
            <a:r>
              <a:rPr kumimoji="1" lang="en-US" altLang="zh-CN" dirty="0"/>
              <a:t>OS</a:t>
            </a:r>
            <a:r>
              <a:rPr kumimoji="1" lang="zh-CN" altLang="en-US" dirty="0"/>
              <a:t>必须对硬件可用，这样硬件才能启动它</a:t>
            </a:r>
            <a:endParaRPr kumimoji="1" lang="en-US" altLang="zh-CN" dirty="0"/>
          </a:p>
          <a:p>
            <a:pPr lvl="1"/>
            <a:r>
              <a:rPr kumimoji="1" lang="zh-CN" altLang="en-US" dirty="0"/>
              <a:t>存储在</a:t>
            </a:r>
            <a:r>
              <a:rPr kumimoji="1" lang="en-US" altLang="zh-CN" dirty="0"/>
              <a:t>ROM</a:t>
            </a:r>
            <a:r>
              <a:rPr kumimoji="1" lang="zh-CN" altLang="en-US" dirty="0"/>
              <a:t>或</a:t>
            </a:r>
            <a:r>
              <a:rPr kumimoji="1" lang="en-US" altLang="zh-CN" dirty="0"/>
              <a:t>EPROM</a:t>
            </a:r>
            <a:r>
              <a:rPr kumimoji="1" lang="zh-CN" altLang="en-US" dirty="0"/>
              <a:t>中的一段代码，即引导加载程序</a:t>
            </a:r>
            <a:r>
              <a:rPr kumimoji="1" lang="en-US" altLang="zh-CN" dirty="0"/>
              <a:t>BIOS</a:t>
            </a:r>
            <a:r>
              <a:rPr kumimoji="1" lang="zh-CN" altLang="en-US" dirty="0"/>
              <a:t>，将其载入内存并启动执行</a:t>
            </a:r>
            <a:endParaRPr kumimoji="1" lang="en-US" altLang="zh-CN" dirty="0"/>
          </a:p>
          <a:p>
            <a:pPr lvl="1"/>
            <a:r>
              <a:rPr kumimoji="1" lang="zh-CN" altLang="en-US" dirty="0"/>
              <a:t>有时分两步执行，</a:t>
            </a:r>
            <a:r>
              <a:rPr kumimoji="1" lang="en-US" altLang="zh-CN" dirty="0"/>
              <a:t>ROM</a:t>
            </a:r>
            <a:r>
              <a:rPr kumimoji="1" lang="zh-CN" altLang="en-US" dirty="0"/>
              <a:t>中的代码</a:t>
            </a:r>
            <a:r>
              <a:rPr kumimoji="1" lang="en-US" altLang="zh-CN" dirty="0"/>
              <a:t>BIOS</a:t>
            </a:r>
            <a:r>
              <a:rPr kumimoji="1" lang="zh-CN" altLang="en-US" dirty="0"/>
              <a:t>加载固定磁盘位置上的引导块</a:t>
            </a:r>
            <a:r>
              <a:rPr kumimoji="1" lang="en-US" altLang="zh-CN" dirty="0"/>
              <a:t>(boot</a:t>
            </a:r>
            <a:r>
              <a:rPr kumimoji="1" lang="zh-CN" altLang="en-US" dirty="0"/>
              <a:t> </a:t>
            </a:r>
            <a:r>
              <a:rPr kumimoji="1" lang="en-US" altLang="zh-CN" dirty="0"/>
              <a:t>block)</a:t>
            </a:r>
            <a:r>
              <a:rPr kumimoji="1" lang="zh-CN" altLang="en-US" dirty="0"/>
              <a:t>，再由引导块从</a:t>
            </a:r>
            <a:r>
              <a:rPr kumimoji="1" lang="en-US" altLang="zh-CN" dirty="0"/>
              <a:t>OS</a:t>
            </a:r>
            <a:r>
              <a:rPr kumimoji="1" lang="zh-CN" altLang="en-US" dirty="0"/>
              <a:t>所在分区的特定位置读取引导加载器</a:t>
            </a:r>
            <a:r>
              <a:rPr kumimoji="1" lang="en-US" altLang="zh-CN" dirty="0"/>
              <a:t>(bootstrap</a:t>
            </a:r>
            <a:r>
              <a:rPr kumimoji="1" lang="zh-CN" altLang="en-US" dirty="0"/>
              <a:t> </a:t>
            </a:r>
            <a:r>
              <a:rPr kumimoji="1" lang="en-US" altLang="zh-CN" dirty="0"/>
              <a:t>loader)</a:t>
            </a:r>
            <a:r>
              <a:rPr kumimoji="1" lang="zh-CN" altLang="en-US" dirty="0"/>
              <a:t>，由它将</a:t>
            </a:r>
            <a:r>
              <a:rPr kumimoji="1" lang="en-US" altLang="zh-CN" dirty="0"/>
              <a:t>OS</a:t>
            </a:r>
            <a:r>
              <a:rPr kumimoji="1" lang="zh-CN" altLang="en-US" dirty="0"/>
              <a:t>内核从磁盘加载到内存</a:t>
            </a:r>
            <a:endParaRPr kumimoji="1" lang="en-US" altLang="zh-CN" dirty="0"/>
          </a:p>
          <a:p>
            <a:pPr lvl="1"/>
            <a:r>
              <a:rPr kumimoji="1" lang="zh-CN" altLang="en-US" dirty="0"/>
              <a:t>现代</a:t>
            </a:r>
            <a:r>
              <a:rPr kumimoji="1" lang="en-US" altLang="zh-CN" dirty="0"/>
              <a:t>OS</a:t>
            </a:r>
            <a:r>
              <a:rPr kumimoji="1" lang="zh-CN" altLang="en-US" dirty="0"/>
              <a:t>使用</a:t>
            </a:r>
            <a:r>
              <a:rPr kumimoji="1" lang="en-US" altLang="zh-CN" dirty="0"/>
              <a:t>UEFI</a:t>
            </a:r>
            <a:r>
              <a:rPr kumimoji="1" lang="zh-CN" altLang="en-US" dirty="0"/>
              <a:t>来代替</a:t>
            </a:r>
            <a:r>
              <a:rPr kumimoji="1" lang="en-US" altLang="zh-CN" dirty="0"/>
              <a:t>BIOS</a:t>
            </a:r>
            <a:endParaRPr kumimoji="1" lang="zh-CN" altLang="en-US" dirty="0"/>
          </a:p>
        </p:txBody>
      </p:sp>
      <p:sp>
        <p:nvSpPr>
          <p:cNvPr id="4" name="灯片编号占位符 3">
            <a:extLst>
              <a:ext uri="{FF2B5EF4-FFF2-40B4-BE49-F238E27FC236}">
                <a16:creationId xmlns:a16="http://schemas.microsoft.com/office/drawing/2014/main" id="{941150DB-8040-00A9-10CA-157464375F0A}"/>
              </a:ext>
            </a:extLst>
          </p:cNvPr>
          <p:cNvSpPr>
            <a:spLocks noGrp="1"/>
          </p:cNvSpPr>
          <p:nvPr>
            <p:ph type="sldNum" sz="quarter" idx="12"/>
          </p:nvPr>
        </p:nvSpPr>
        <p:spPr/>
        <p:txBody>
          <a:bodyPr/>
          <a:lstStyle/>
          <a:p>
            <a:fld id="{4093CC90-4002-504C-BD88-C9A1D374048E}" type="slidenum">
              <a:rPr lang="zh-CN" altLang="en-US" smtClean="0"/>
              <a:pPr/>
              <a:t>67</a:t>
            </a:fld>
            <a:endParaRPr lang="zh-CN" altLang="en-US" dirty="0"/>
          </a:p>
        </p:txBody>
      </p:sp>
    </p:spTree>
    <p:extLst>
      <p:ext uri="{BB962C8B-B14F-4D97-AF65-F5344CB8AC3E}">
        <p14:creationId xmlns:p14="http://schemas.microsoft.com/office/powerpoint/2010/main" val="3367089731"/>
      </p:ext>
    </p:extLst>
  </p:cSld>
  <p:clrMapOvr>
    <a:masterClrMapping/>
  </p:clrMapOvr>
  <p:transition spd="med">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5939C4-3056-706D-73AD-2A0BCB571C46}"/>
              </a:ext>
            </a:extLst>
          </p:cNvPr>
          <p:cNvSpPr>
            <a:spLocks noGrp="1"/>
          </p:cNvSpPr>
          <p:nvPr>
            <p:ph type="title"/>
          </p:nvPr>
        </p:nvSpPr>
        <p:spPr>
          <a:xfrm>
            <a:off x="1042988" y="225425"/>
            <a:ext cx="7850187" cy="746125"/>
          </a:xfrm>
        </p:spPr>
        <p:txBody>
          <a:bodyPr/>
          <a:lstStyle/>
          <a:p>
            <a:r>
              <a:rPr lang="en-US" altLang="zh-CN" dirty="0"/>
              <a:t>OS</a:t>
            </a:r>
            <a:r>
              <a:rPr lang="zh-CN" altLang="en-US" dirty="0"/>
              <a:t>的引导过程（滚雪球方式）</a:t>
            </a:r>
          </a:p>
        </p:txBody>
      </p:sp>
      <p:sp>
        <p:nvSpPr>
          <p:cNvPr id="3" name="内容占位符 2">
            <a:extLst>
              <a:ext uri="{FF2B5EF4-FFF2-40B4-BE49-F238E27FC236}">
                <a16:creationId xmlns:a16="http://schemas.microsoft.com/office/drawing/2014/main" id="{559768B9-ABA2-BC02-A97B-3079C7B82D53}"/>
              </a:ext>
            </a:extLst>
          </p:cNvPr>
          <p:cNvSpPr>
            <a:spLocks noGrp="1"/>
          </p:cNvSpPr>
          <p:nvPr>
            <p:ph idx="1"/>
          </p:nvPr>
        </p:nvSpPr>
        <p:spPr>
          <a:xfrm>
            <a:off x="935038" y="1233488"/>
            <a:ext cx="7772400" cy="4895850"/>
          </a:xfrm>
        </p:spPr>
        <p:txBody>
          <a:bodyPr/>
          <a:lstStyle/>
          <a:p>
            <a:r>
              <a:rPr lang="zh-CN" altLang="en-US" dirty="0"/>
              <a:t>初始引导</a:t>
            </a:r>
          </a:p>
          <a:p>
            <a:pPr lvl="1"/>
            <a:r>
              <a:rPr lang="zh-CN" altLang="en-US" dirty="0"/>
              <a:t>系统加电</a:t>
            </a:r>
          </a:p>
          <a:p>
            <a:pPr lvl="1"/>
            <a:r>
              <a:rPr lang="zh-CN" altLang="en-US" dirty="0"/>
              <a:t>执行初始引导程序，对系统硬件和配置进行自检，保证系统没有硬件错误</a:t>
            </a:r>
          </a:p>
          <a:p>
            <a:pPr lvl="1"/>
            <a:r>
              <a:rPr lang="zh-CN" altLang="en-US" dirty="0"/>
              <a:t>从硬盘中读入操作系统引导程序，并将控制权交给该程序模块</a:t>
            </a:r>
          </a:p>
          <a:p>
            <a:r>
              <a:rPr lang="zh-CN" altLang="en-US" dirty="0"/>
              <a:t>引导程序执行</a:t>
            </a:r>
          </a:p>
          <a:p>
            <a:pPr lvl="1"/>
            <a:r>
              <a:rPr lang="zh-CN" altLang="en-US" dirty="0"/>
              <a:t>引导程序执行，将操作系统核心文件读入内存，并将控制交给核心的初始化程序。</a:t>
            </a:r>
          </a:p>
          <a:p>
            <a:endParaRPr lang="zh-CN" altLang="en-US" dirty="0"/>
          </a:p>
        </p:txBody>
      </p:sp>
      <p:sp>
        <p:nvSpPr>
          <p:cNvPr id="4" name="灯片编号占位符 3">
            <a:extLst>
              <a:ext uri="{FF2B5EF4-FFF2-40B4-BE49-F238E27FC236}">
                <a16:creationId xmlns:a16="http://schemas.microsoft.com/office/drawing/2014/main" id="{82AFE0D3-E248-10D5-B9DD-3D9C882C178F}"/>
              </a:ext>
            </a:extLst>
          </p:cNvPr>
          <p:cNvSpPr>
            <a:spLocks noGrp="1"/>
          </p:cNvSpPr>
          <p:nvPr>
            <p:ph type="sldNum" sz="quarter" idx="12"/>
          </p:nvPr>
        </p:nvSpPr>
        <p:spPr>
          <a:xfrm>
            <a:off x="6781800" y="6324600"/>
            <a:ext cx="1905000" cy="457200"/>
          </a:xfrm>
        </p:spPr>
        <p:txBody>
          <a:bodyPr/>
          <a:lstStyle/>
          <a:p>
            <a:fld id="{4093CC90-4002-504C-BD88-C9A1D374048E}" type="slidenum">
              <a:rPr lang="zh-CN" altLang="en-US" smtClean="0"/>
              <a:pPr/>
              <a:t>68</a:t>
            </a:fld>
            <a:endParaRPr lang="zh-CN" altLang="en-US" dirty="0"/>
          </a:p>
        </p:txBody>
      </p:sp>
    </p:spTree>
    <p:extLst>
      <p:ext uri="{BB962C8B-B14F-4D97-AF65-F5344CB8AC3E}">
        <p14:creationId xmlns:p14="http://schemas.microsoft.com/office/powerpoint/2010/main" val="3567697221"/>
      </p:ext>
    </p:extLst>
  </p:cSld>
  <p:clrMapOvr>
    <a:masterClrMapping/>
  </p:clrMapOvr>
  <p:transition spd="med">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2B289-123E-01A8-C521-491216E1BFB5}"/>
              </a:ext>
            </a:extLst>
          </p:cNvPr>
          <p:cNvSpPr>
            <a:spLocks noGrp="1"/>
          </p:cNvSpPr>
          <p:nvPr>
            <p:ph type="title"/>
          </p:nvPr>
        </p:nvSpPr>
        <p:spPr>
          <a:xfrm>
            <a:off x="1042988" y="225425"/>
            <a:ext cx="7850187" cy="746125"/>
          </a:xfrm>
        </p:spPr>
        <p:txBody>
          <a:bodyPr/>
          <a:lstStyle/>
          <a:p>
            <a:r>
              <a:rPr lang="en-US" altLang="zh-CN" dirty="0"/>
              <a:t>OS</a:t>
            </a:r>
            <a:r>
              <a:rPr lang="zh-CN" altLang="en-US" dirty="0"/>
              <a:t>的引导过程（滚雪球方式）</a:t>
            </a:r>
          </a:p>
        </p:txBody>
      </p:sp>
      <p:sp>
        <p:nvSpPr>
          <p:cNvPr id="3" name="内容占位符 2">
            <a:extLst>
              <a:ext uri="{FF2B5EF4-FFF2-40B4-BE49-F238E27FC236}">
                <a16:creationId xmlns:a16="http://schemas.microsoft.com/office/drawing/2014/main" id="{E665DF01-670B-85C4-258F-2144D239B080}"/>
              </a:ext>
            </a:extLst>
          </p:cNvPr>
          <p:cNvSpPr>
            <a:spLocks noGrp="1"/>
          </p:cNvSpPr>
          <p:nvPr>
            <p:ph idx="1"/>
          </p:nvPr>
        </p:nvSpPr>
        <p:spPr>
          <a:xfrm>
            <a:off x="935038" y="1233488"/>
            <a:ext cx="7772400" cy="4895850"/>
          </a:xfrm>
        </p:spPr>
        <p:txBody>
          <a:bodyPr>
            <a:normAutofit fontScale="92500" lnSpcReduction="20000"/>
          </a:bodyPr>
          <a:lstStyle/>
          <a:p>
            <a:r>
              <a:rPr lang="zh-CN" altLang="en-US" dirty="0"/>
              <a:t>内核初始化，初始化系统数据结构及参数</a:t>
            </a:r>
          </a:p>
          <a:p>
            <a:pPr lvl="1"/>
            <a:r>
              <a:rPr lang="zh-CN" altLang="en-US" dirty="0"/>
              <a:t>系统加电</a:t>
            </a:r>
            <a:r>
              <a:rPr lang="zh-CN" altLang="en-US" dirty="0">
                <a:sym typeface="Symbol" pitchFamily="2" charset="2"/>
              </a:rPr>
              <a:t>建立进程有关的数据结构</a:t>
            </a:r>
            <a:r>
              <a:rPr lang="zh-CN" altLang="en-US" dirty="0"/>
              <a:t> ；</a:t>
            </a:r>
          </a:p>
          <a:p>
            <a:pPr lvl="1"/>
            <a:r>
              <a:rPr lang="zh-CN" altLang="en-US" dirty="0">
                <a:sym typeface="Symbol" pitchFamily="2" charset="2"/>
              </a:rPr>
              <a:t>获得自由存储空间的容量，建立存储管理的数据结构</a:t>
            </a:r>
            <a:r>
              <a:rPr lang="zh-CN" altLang="en-US" dirty="0"/>
              <a:t> ；</a:t>
            </a:r>
          </a:p>
          <a:p>
            <a:pPr lvl="1"/>
            <a:r>
              <a:rPr lang="zh-CN" altLang="en-US" dirty="0">
                <a:sym typeface="Symbol" pitchFamily="2" charset="2"/>
              </a:rPr>
              <a:t>建立系统设备和文件系统的数据结构</a:t>
            </a:r>
            <a:r>
              <a:rPr lang="zh-CN" altLang="en-US" dirty="0"/>
              <a:t> ；</a:t>
            </a:r>
          </a:p>
          <a:p>
            <a:pPr lvl="1"/>
            <a:r>
              <a:rPr lang="zh-CN" altLang="en-US" dirty="0">
                <a:sym typeface="Symbol" pitchFamily="2" charset="2"/>
              </a:rPr>
              <a:t>初始化时钟。</a:t>
            </a:r>
            <a:endParaRPr lang="zh-CN" altLang="en-US" dirty="0"/>
          </a:p>
          <a:p>
            <a:r>
              <a:rPr lang="zh-CN" altLang="en-US" dirty="0"/>
              <a:t>系统初始化</a:t>
            </a:r>
          </a:p>
          <a:p>
            <a:pPr lvl="1"/>
            <a:r>
              <a:rPr lang="zh-CN" altLang="en-US" dirty="0"/>
              <a:t>完善</a:t>
            </a:r>
            <a:r>
              <a:rPr lang="en-US" altLang="zh-CN" dirty="0"/>
              <a:t>OS</a:t>
            </a:r>
            <a:r>
              <a:rPr lang="zh-CN" altLang="en-US" dirty="0"/>
              <a:t>的操作环境，装载命令处理程序 </a:t>
            </a:r>
            <a:r>
              <a:rPr lang="en-US" altLang="zh-CN" dirty="0"/>
              <a:t>(</a:t>
            </a:r>
            <a:r>
              <a:rPr lang="zh-CN" altLang="en-US" dirty="0"/>
              <a:t>或图形用户界面</a:t>
            </a:r>
            <a:r>
              <a:rPr lang="en-US" altLang="zh-CN" dirty="0"/>
              <a:t>)</a:t>
            </a:r>
            <a:r>
              <a:rPr lang="zh-CN" altLang="en-US" dirty="0"/>
              <a:t>，并初始化；</a:t>
            </a:r>
          </a:p>
          <a:p>
            <a:pPr lvl="1"/>
            <a:r>
              <a:rPr lang="zh-CN" altLang="en-US" dirty="0">
                <a:sym typeface="Symbol" pitchFamily="2" charset="2"/>
              </a:rPr>
              <a:t>在多用户系统中，为每个终端建立命令解释进程，使系统处于命令接收状态。</a:t>
            </a:r>
          </a:p>
          <a:p>
            <a:endParaRPr lang="zh-CN" altLang="en-US" dirty="0"/>
          </a:p>
        </p:txBody>
      </p:sp>
      <p:sp>
        <p:nvSpPr>
          <p:cNvPr id="4" name="灯片编号占位符 3">
            <a:extLst>
              <a:ext uri="{FF2B5EF4-FFF2-40B4-BE49-F238E27FC236}">
                <a16:creationId xmlns:a16="http://schemas.microsoft.com/office/drawing/2014/main" id="{60E54214-4FA7-A3A2-9431-90B3B792002F}"/>
              </a:ext>
            </a:extLst>
          </p:cNvPr>
          <p:cNvSpPr>
            <a:spLocks noGrp="1"/>
          </p:cNvSpPr>
          <p:nvPr>
            <p:ph type="sldNum" sz="quarter" idx="12"/>
          </p:nvPr>
        </p:nvSpPr>
        <p:spPr>
          <a:xfrm>
            <a:off x="6781800" y="6324600"/>
            <a:ext cx="1905000" cy="457200"/>
          </a:xfrm>
        </p:spPr>
        <p:txBody>
          <a:bodyPr/>
          <a:lstStyle/>
          <a:p>
            <a:fld id="{4093CC90-4002-504C-BD88-C9A1D374048E}" type="slidenum">
              <a:rPr lang="zh-CN" altLang="en-US" smtClean="0"/>
              <a:pPr/>
              <a:t>69</a:t>
            </a:fld>
            <a:endParaRPr lang="zh-CN" altLang="en-US" dirty="0"/>
          </a:p>
        </p:txBody>
      </p:sp>
    </p:spTree>
    <p:extLst>
      <p:ext uri="{BB962C8B-B14F-4D97-AF65-F5344CB8AC3E}">
        <p14:creationId xmlns:p14="http://schemas.microsoft.com/office/powerpoint/2010/main" val="59308531"/>
      </p:ext>
    </p:extLst>
  </p:cSld>
  <p:clrMapOvr>
    <a:masterClrMapping/>
  </p:clrMapOvr>
  <p:transition spd="med">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4343F-7739-235F-6234-7F2511432EC8}"/>
              </a:ext>
            </a:extLst>
          </p:cNvPr>
          <p:cNvSpPr>
            <a:spLocks noGrp="1"/>
          </p:cNvSpPr>
          <p:nvPr>
            <p:ph type="title"/>
          </p:nvPr>
        </p:nvSpPr>
        <p:spPr/>
        <p:txBody>
          <a:bodyPr/>
          <a:lstStyle/>
          <a:p>
            <a:r>
              <a:rPr kumimoji="1" lang="zh-CN" altLang="en-US" dirty="0"/>
              <a:t>问题</a:t>
            </a:r>
          </a:p>
        </p:txBody>
      </p:sp>
      <p:sp>
        <p:nvSpPr>
          <p:cNvPr id="3" name="内容占位符 2">
            <a:extLst>
              <a:ext uri="{FF2B5EF4-FFF2-40B4-BE49-F238E27FC236}">
                <a16:creationId xmlns:a16="http://schemas.microsoft.com/office/drawing/2014/main" id="{2E645F32-EA6F-3DC9-1C74-FCDCA624690C}"/>
              </a:ext>
            </a:extLst>
          </p:cNvPr>
          <p:cNvSpPr>
            <a:spLocks noGrp="1"/>
          </p:cNvSpPr>
          <p:nvPr>
            <p:ph idx="1"/>
          </p:nvPr>
        </p:nvSpPr>
        <p:spPr/>
        <p:txBody>
          <a:bodyPr/>
          <a:lstStyle/>
          <a:p>
            <a:r>
              <a:rPr kumimoji="1" lang="zh-CN" altLang="en-US" dirty="0"/>
              <a:t>什么是操作系统</a:t>
            </a:r>
            <a:endParaRPr kumimoji="1" lang="en-US" altLang="zh-CN" dirty="0"/>
          </a:p>
          <a:p>
            <a:r>
              <a:rPr kumimoji="1" lang="zh-CN" altLang="en-US" dirty="0"/>
              <a:t>操作系统的发展历史</a:t>
            </a:r>
            <a:endParaRPr kumimoji="1" lang="en-US" altLang="zh-CN" dirty="0"/>
          </a:p>
          <a:p>
            <a:r>
              <a:rPr kumimoji="1" lang="zh-CN" altLang="en-US" dirty="0"/>
              <a:t>操作系统面临的挑战</a:t>
            </a:r>
            <a:endParaRPr kumimoji="1" lang="en-US" altLang="zh-CN" dirty="0"/>
          </a:p>
          <a:p>
            <a:r>
              <a:rPr kumimoji="1" lang="zh-CN" altLang="en-US" dirty="0"/>
              <a:t>为什么要学习操作系统</a:t>
            </a:r>
          </a:p>
        </p:txBody>
      </p:sp>
      <p:sp>
        <p:nvSpPr>
          <p:cNvPr id="4" name="灯片编号占位符 3">
            <a:extLst>
              <a:ext uri="{FF2B5EF4-FFF2-40B4-BE49-F238E27FC236}">
                <a16:creationId xmlns:a16="http://schemas.microsoft.com/office/drawing/2014/main" id="{83DE3F2D-38EA-B291-3E0F-915D1FCD7BD0}"/>
              </a:ext>
            </a:extLst>
          </p:cNvPr>
          <p:cNvSpPr>
            <a:spLocks noGrp="1"/>
          </p:cNvSpPr>
          <p:nvPr>
            <p:ph type="sldNum" sz="quarter" idx="12"/>
          </p:nvPr>
        </p:nvSpPr>
        <p:spPr/>
        <p:txBody>
          <a:bodyPr/>
          <a:lstStyle/>
          <a:p>
            <a:fld id="{4093CC90-4002-504C-BD88-C9A1D374048E}" type="slidenum">
              <a:rPr lang="zh-CN" altLang="en-US" smtClean="0"/>
              <a:pPr/>
              <a:t>7</a:t>
            </a:fld>
            <a:endParaRPr lang="zh-CN" altLang="en-US" dirty="0"/>
          </a:p>
        </p:txBody>
      </p:sp>
    </p:spTree>
    <p:extLst>
      <p:ext uri="{BB962C8B-B14F-4D97-AF65-F5344CB8AC3E}">
        <p14:creationId xmlns:p14="http://schemas.microsoft.com/office/powerpoint/2010/main" val="3817175653"/>
      </p:ext>
    </p:extLst>
  </p:cSld>
  <p:clrMapOvr>
    <a:masterClrMapping/>
  </p:clrMapOvr>
  <p:transition spd="med">
    <p:zo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CA95F-008C-A8E5-48FD-F9BD4B41D0B0}"/>
              </a:ext>
            </a:extLst>
          </p:cNvPr>
          <p:cNvSpPr>
            <a:spLocks noGrp="1"/>
          </p:cNvSpPr>
          <p:nvPr>
            <p:ph type="title"/>
          </p:nvPr>
        </p:nvSpPr>
        <p:spPr/>
        <p:txBody>
          <a:bodyPr/>
          <a:lstStyle/>
          <a:p>
            <a:r>
              <a:rPr kumimoji="1" lang="en-US" altLang="zh-CN"/>
              <a:t>OS</a:t>
            </a:r>
            <a:r>
              <a:rPr kumimoji="1" lang="zh-CN" altLang="en-US"/>
              <a:t>的启动流程</a:t>
            </a:r>
            <a:endParaRPr kumimoji="1" lang="zh-CN" altLang="en-US" dirty="0"/>
          </a:p>
        </p:txBody>
      </p:sp>
      <p:sp>
        <p:nvSpPr>
          <p:cNvPr id="3" name="内容占位符 2">
            <a:extLst>
              <a:ext uri="{FF2B5EF4-FFF2-40B4-BE49-F238E27FC236}">
                <a16:creationId xmlns:a16="http://schemas.microsoft.com/office/drawing/2014/main" id="{CDA03FB2-4DC5-39C0-CBA0-6621085F75E1}"/>
              </a:ext>
            </a:extLst>
          </p:cNvPr>
          <p:cNvSpPr>
            <a:spLocks noGrp="1"/>
          </p:cNvSpPr>
          <p:nvPr>
            <p:ph idx="1"/>
          </p:nvPr>
        </p:nvSpPr>
        <p:spPr/>
        <p:txBody>
          <a:bodyPr/>
          <a:lstStyle/>
          <a:p>
            <a:pPr algn="l">
              <a:buSzPct val="100000"/>
              <a:buFont typeface="+mj-lt"/>
              <a:buAutoNum type="arabicPeriod"/>
            </a:pPr>
            <a:r>
              <a:rPr lang="zh-CN" altLang="en-US" sz="2600" b="0" i="0" dirty="0">
                <a:solidFill>
                  <a:srgbClr val="000000"/>
                </a:solidFill>
                <a:effectLst/>
                <a:latin typeface="-apple-system"/>
              </a:rPr>
              <a:t>引导加载程序加载</a:t>
            </a:r>
            <a:r>
              <a:rPr lang="en-US" altLang="zh-CN" sz="2600" b="0" i="0" dirty="0">
                <a:solidFill>
                  <a:srgbClr val="000000"/>
                </a:solidFill>
                <a:effectLst/>
                <a:latin typeface="-apple-system"/>
              </a:rPr>
              <a:t>OS</a:t>
            </a:r>
            <a:r>
              <a:rPr lang="zh-CN" altLang="en-US" sz="2600" b="0" i="0" dirty="0">
                <a:solidFill>
                  <a:srgbClr val="000000"/>
                </a:solidFill>
                <a:effectLst/>
                <a:latin typeface="-apple-system"/>
              </a:rPr>
              <a:t>内核到内存中。</a:t>
            </a:r>
          </a:p>
          <a:p>
            <a:pPr algn="l">
              <a:buSzPct val="100000"/>
              <a:buFont typeface="+mj-lt"/>
              <a:buAutoNum type="arabicPeriod"/>
            </a:pPr>
            <a:r>
              <a:rPr lang="zh-CN" altLang="en-US" sz="2600" b="0" i="0" dirty="0">
                <a:solidFill>
                  <a:srgbClr val="000000"/>
                </a:solidFill>
                <a:effectLst/>
                <a:latin typeface="-apple-system"/>
              </a:rPr>
              <a:t>内核初始化：</a:t>
            </a:r>
            <a:r>
              <a:rPr lang="en-US" altLang="zh-CN" sz="2600" b="0" i="0" dirty="0">
                <a:solidFill>
                  <a:srgbClr val="000000"/>
                </a:solidFill>
                <a:effectLst/>
                <a:latin typeface="-apple-system"/>
              </a:rPr>
              <a:t>OS</a:t>
            </a:r>
            <a:r>
              <a:rPr lang="zh-CN" altLang="en-US" sz="2600" b="0" i="0" dirty="0">
                <a:solidFill>
                  <a:srgbClr val="000000"/>
                </a:solidFill>
                <a:effectLst/>
                <a:latin typeface="-apple-system"/>
              </a:rPr>
              <a:t>内核进行一系列的初始化操作，如硬件设备检查，加载驱动，内存管理等。</a:t>
            </a:r>
          </a:p>
          <a:p>
            <a:pPr algn="l">
              <a:buSzPct val="100000"/>
              <a:buFont typeface="+mj-lt"/>
              <a:buAutoNum type="arabicPeriod"/>
            </a:pPr>
            <a:r>
              <a:rPr lang="zh-CN" altLang="en-US" sz="2600" b="0" i="0" dirty="0">
                <a:solidFill>
                  <a:srgbClr val="000000"/>
                </a:solidFill>
                <a:effectLst/>
                <a:latin typeface="-apple-system"/>
              </a:rPr>
              <a:t>内核启动</a:t>
            </a:r>
            <a:r>
              <a:rPr lang="en" altLang="zh-CN" sz="2600" b="0" i="0" dirty="0" err="1">
                <a:solidFill>
                  <a:srgbClr val="000000"/>
                </a:solidFill>
                <a:effectLst/>
                <a:latin typeface="-apple-system"/>
              </a:rPr>
              <a:t>init</a:t>
            </a:r>
            <a:r>
              <a:rPr lang="zh-CN" altLang="en-US" sz="2600" b="0" i="0" dirty="0">
                <a:solidFill>
                  <a:srgbClr val="000000"/>
                </a:solidFill>
                <a:effectLst/>
                <a:latin typeface="-apple-system"/>
              </a:rPr>
              <a:t>进程：内核初始化完成后，会启动</a:t>
            </a:r>
            <a:r>
              <a:rPr lang="en" altLang="zh-CN" sz="2600" b="0" i="0" dirty="0" err="1">
                <a:solidFill>
                  <a:srgbClr val="000000"/>
                </a:solidFill>
                <a:effectLst/>
                <a:latin typeface="-apple-system"/>
              </a:rPr>
              <a:t>init</a:t>
            </a:r>
            <a:r>
              <a:rPr lang="zh-CN" altLang="en-US" sz="2600" b="0" i="0" dirty="0">
                <a:solidFill>
                  <a:srgbClr val="000000"/>
                </a:solidFill>
                <a:effectLst/>
                <a:latin typeface="-apple-system"/>
              </a:rPr>
              <a:t>进程（在</a:t>
            </a:r>
            <a:r>
              <a:rPr lang="en" altLang="zh-CN" sz="2600" b="0" i="0" dirty="0">
                <a:solidFill>
                  <a:srgbClr val="000000"/>
                </a:solidFill>
                <a:effectLst/>
                <a:latin typeface="-apple-system"/>
              </a:rPr>
              <a:t>Linux</a:t>
            </a:r>
            <a:r>
              <a:rPr lang="zh-CN" altLang="en-US" sz="2600" b="0" i="0" dirty="0">
                <a:solidFill>
                  <a:srgbClr val="000000"/>
                </a:solidFill>
                <a:effectLst/>
                <a:latin typeface="-apple-system"/>
              </a:rPr>
              <a:t>中）或</a:t>
            </a:r>
            <a:r>
              <a:rPr lang="en-US" altLang="zh-CN" sz="2600" b="0" i="0" dirty="0" err="1">
                <a:solidFill>
                  <a:srgbClr val="000000"/>
                </a:solidFill>
                <a:effectLst/>
                <a:latin typeface="-apple-system"/>
              </a:rPr>
              <a:t>systemd</a:t>
            </a:r>
            <a:r>
              <a:rPr lang="zh-CN" altLang="en-US" sz="2600" b="0" i="0" dirty="0">
                <a:solidFill>
                  <a:srgbClr val="000000"/>
                </a:solidFill>
                <a:effectLst/>
                <a:latin typeface="-apple-system"/>
              </a:rPr>
              <a:t>进程，该进程是所有其他用户进程的父进程。</a:t>
            </a:r>
          </a:p>
          <a:p>
            <a:pPr algn="l">
              <a:buSzPct val="100000"/>
              <a:buFont typeface="+mj-lt"/>
              <a:buAutoNum type="arabicPeriod"/>
            </a:pPr>
            <a:r>
              <a:rPr lang="zh-CN" altLang="en-US" sz="2600" b="0" i="0" dirty="0">
                <a:solidFill>
                  <a:srgbClr val="000000"/>
                </a:solidFill>
                <a:effectLst/>
                <a:latin typeface="-apple-system"/>
              </a:rPr>
              <a:t>用户空间程序启动：</a:t>
            </a:r>
            <a:r>
              <a:rPr lang="en" altLang="zh-CN" sz="2600" b="0" i="0" dirty="0" err="1">
                <a:solidFill>
                  <a:srgbClr val="000000"/>
                </a:solidFill>
                <a:effectLst/>
                <a:latin typeface="-apple-system"/>
              </a:rPr>
              <a:t>init</a:t>
            </a:r>
            <a:r>
              <a:rPr lang="zh-CN" altLang="en-US" sz="2600" b="0" i="0" dirty="0">
                <a:solidFill>
                  <a:srgbClr val="000000"/>
                </a:solidFill>
                <a:effectLst/>
                <a:latin typeface="-apple-system"/>
              </a:rPr>
              <a:t>进程根据系统的配置，启动一系列的用户空间程序，如</a:t>
            </a:r>
            <a:r>
              <a:rPr lang="en" altLang="zh-CN" sz="2600" b="0" i="0" dirty="0">
                <a:solidFill>
                  <a:srgbClr val="000000"/>
                </a:solidFill>
                <a:effectLst/>
                <a:latin typeface="-apple-system"/>
              </a:rPr>
              <a:t>Shell</a:t>
            </a:r>
            <a:r>
              <a:rPr lang="zh-CN" altLang="en" sz="2600" b="0" i="0" dirty="0">
                <a:solidFill>
                  <a:srgbClr val="000000"/>
                </a:solidFill>
                <a:effectLst/>
                <a:latin typeface="-apple-system"/>
              </a:rPr>
              <a:t>，</a:t>
            </a:r>
            <a:r>
              <a:rPr lang="zh-CN" altLang="en-US" sz="2600" b="0" i="0" dirty="0">
                <a:solidFill>
                  <a:srgbClr val="000000"/>
                </a:solidFill>
                <a:effectLst/>
                <a:latin typeface="-apple-system"/>
              </a:rPr>
              <a:t>图形界面等。</a:t>
            </a:r>
          </a:p>
        </p:txBody>
      </p:sp>
      <p:sp>
        <p:nvSpPr>
          <p:cNvPr id="4" name="灯片编号占位符 3">
            <a:extLst>
              <a:ext uri="{FF2B5EF4-FFF2-40B4-BE49-F238E27FC236}">
                <a16:creationId xmlns:a16="http://schemas.microsoft.com/office/drawing/2014/main" id="{0D576E67-2764-DA53-D273-E1011D551F96}"/>
              </a:ext>
            </a:extLst>
          </p:cNvPr>
          <p:cNvSpPr>
            <a:spLocks noGrp="1"/>
          </p:cNvSpPr>
          <p:nvPr>
            <p:ph type="sldNum" sz="quarter" idx="12"/>
          </p:nvPr>
        </p:nvSpPr>
        <p:spPr/>
        <p:txBody>
          <a:bodyPr/>
          <a:lstStyle/>
          <a:p>
            <a:fld id="{4093CC90-4002-504C-BD88-C9A1D374048E}" type="slidenum">
              <a:rPr lang="zh-CN" altLang="en-US" smtClean="0"/>
              <a:pPr/>
              <a:t>70</a:t>
            </a:fld>
            <a:endParaRPr lang="zh-CN" altLang="en-US" dirty="0"/>
          </a:p>
        </p:txBody>
      </p:sp>
    </p:spTree>
    <p:extLst>
      <p:ext uri="{BB962C8B-B14F-4D97-AF65-F5344CB8AC3E}">
        <p14:creationId xmlns:p14="http://schemas.microsoft.com/office/powerpoint/2010/main" val="3943262152"/>
      </p:ext>
    </p:extLst>
  </p:cSld>
  <p:clrMapOvr>
    <a:masterClrMapping/>
  </p:clrMapOvr>
  <p:transition spd="med">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CD6AC-B461-2996-55B2-0562277527F0}"/>
              </a:ext>
            </a:extLst>
          </p:cNvPr>
          <p:cNvSpPr>
            <a:spLocks noGrp="1"/>
          </p:cNvSpPr>
          <p:nvPr>
            <p:ph type="title"/>
          </p:nvPr>
        </p:nvSpPr>
        <p:spPr/>
        <p:txBody>
          <a:bodyPr/>
          <a:lstStyle/>
          <a:p>
            <a:r>
              <a:rPr kumimoji="1" lang="en-US" altLang="zh-CN" dirty="0"/>
              <a:t>Linux</a:t>
            </a:r>
            <a:r>
              <a:rPr kumimoji="1" lang="zh-CN" altLang="en-US" dirty="0"/>
              <a:t>的启动</a:t>
            </a:r>
          </a:p>
        </p:txBody>
      </p:sp>
      <p:sp>
        <p:nvSpPr>
          <p:cNvPr id="3" name="内容占位符 2">
            <a:extLst>
              <a:ext uri="{FF2B5EF4-FFF2-40B4-BE49-F238E27FC236}">
                <a16:creationId xmlns:a16="http://schemas.microsoft.com/office/drawing/2014/main" id="{C9EFDD8A-9247-3CBA-71B7-575580C5F343}"/>
              </a:ext>
            </a:extLst>
          </p:cNvPr>
          <p:cNvSpPr>
            <a:spLocks noGrp="1"/>
          </p:cNvSpPr>
          <p:nvPr>
            <p:ph idx="1"/>
          </p:nvPr>
        </p:nvSpPr>
        <p:spPr/>
        <p:txBody>
          <a:bodyPr/>
          <a:lstStyle/>
          <a:p>
            <a:r>
              <a:rPr kumimoji="1" lang="en-US" altLang="zh-CN" dirty="0"/>
              <a:t>Linux</a:t>
            </a:r>
            <a:r>
              <a:rPr kumimoji="1" lang="zh-CN" altLang="en-US" dirty="0"/>
              <a:t>采用滚雪球的方式启动</a:t>
            </a:r>
            <a:endParaRPr kumimoji="1" lang="en-US" altLang="zh-CN" sz="2600" dirty="0"/>
          </a:p>
          <a:p>
            <a:pPr lvl="1"/>
            <a:r>
              <a:rPr lang="zh-CN" altLang="en-US" sz="2400" b="0" dirty="0">
                <a:solidFill>
                  <a:schemeClr val="tx1"/>
                </a:solidFill>
                <a:latin typeface="Times New Roman" panose="02020603050405020304" pitchFamily="18" charset="0"/>
                <a:sym typeface="Symbol" pitchFamily="2" charset="2"/>
              </a:rPr>
              <a:t>加电或复位 </a:t>
            </a:r>
            <a:r>
              <a:rPr lang="zh-CN" altLang="en-US" sz="2400" dirty="0">
                <a:solidFill>
                  <a:schemeClr val="tx1"/>
                </a:solidFill>
                <a:latin typeface="Times New Roman" panose="02020603050405020304" pitchFamily="18" charset="0"/>
                <a:cs typeface="Times New Roman" panose="02020603050405020304" pitchFamily="18" charset="0"/>
                <a:sym typeface="Symbol" pitchFamily="2" charset="2"/>
              </a:rPr>
              <a:t>→</a:t>
            </a:r>
            <a:r>
              <a:rPr lang="zh-CN" altLang="en-US" sz="2400" b="0" dirty="0">
                <a:solidFill>
                  <a:schemeClr val="tx1"/>
                </a:solidFill>
                <a:latin typeface="Times New Roman" panose="02020603050405020304" pitchFamily="18" charset="0"/>
                <a:cs typeface="Times New Roman" panose="02020603050405020304" pitchFamily="18" charset="0"/>
                <a:sym typeface="Symbol" pitchFamily="2" charset="2"/>
              </a:rPr>
              <a:t> </a:t>
            </a:r>
            <a:r>
              <a:rPr lang="en-US" altLang="zh-CN" sz="2400" b="0" dirty="0">
                <a:solidFill>
                  <a:schemeClr val="tx1"/>
                </a:solidFill>
                <a:latin typeface="Times New Roman" panose="02020603050405020304" pitchFamily="18" charset="0"/>
                <a:sym typeface="Symbol" pitchFamily="2" charset="2"/>
              </a:rPr>
              <a:t>BIOS</a:t>
            </a:r>
            <a:r>
              <a:rPr lang="zh-CN" altLang="en-US" sz="2400" b="0" dirty="0">
                <a:solidFill>
                  <a:schemeClr val="tx1"/>
                </a:solidFill>
                <a:latin typeface="Times New Roman" panose="02020603050405020304" pitchFamily="18" charset="0"/>
                <a:sym typeface="Symbol" pitchFamily="2" charset="2"/>
              </a:rPr>
              <a:t>的启动 </a:t>
            </a:r>
            <a:r>
              <a:rPr lang="zh-CN" altLang="en-US" sz="2400" dirty="0">
                <a:solidFill>
                  <a:schemeClr val="tx1"/>
                </a:solidFill>
                <a:latin typeface="Times New Roman" panose="02020603050405020304" pitchFamily="18" charset="0"/>
                <a:sym typeface="Symbol" pitchFamily="2" charset="2"/>
              </a:rPr>
              <a:t>→ </a:t>
            </a:r>
            <a:r>
              <a:rPr lang="en-US" altLang="zh-CN" sz="2400" b="0" dirty="0">
                <a:solidFill>
                  <a:schemeClr val="tx1"/>
                </a:solidFill>
                <a:latin typeface="Times New Roman" panose="02020603050405020304" pitchFamily="18" charset="0"/>
                <a:sym typeface="Symbol" pitchFamily="2" charset="2"/>
              </a:rPr>
              <a:t>Boot  Loader </a:t>
            </a:r>
            <a:r>
              <a:rPr lang="en-US" altLang="zh-CN" sz="2400" dirty="0">
                <a:solidFill>
                  <a:schemeClr val="tx1"/>
                </a:solidFill>
                <a:latin typeface="Times New Roman" panose="02020603050405020304" pitchFamily="18" charset="0"/>
                <a:sym typeface="Symbol" pitchFamily="2" charset="2"/>
              </a:rPr>
              <a:t>→ </a:t>
            </a:r>
            <a:r>
              <a:rPr lang="en-US" altLang="zh-CN" sz="2400" b="0" dirty="0">
                <a:solidFill>
                  <a:schemeClr val="tx1"/>
                </a:solidFill>
                <a:latin typeface="Times New Roman" panose="02020603050405020304" pitchFamily="18" charset="0"/>
                <a:sym typeface="Symbol" pitchFamily="2" charset="2"/>
              </a:rPr>
              <a:t>OS</a:t>
            </a:r>
            <a:r>
              <a:rPr lang="zh-CN" altLang="en-US" sz="2400" b="0" dirty="0">
                <a:solidFill>
                  <a:schemeClr val="tx1"/>
                </a:solidFill>
                <a:latin typeface="Times New Roman" panose="02020603050405020304" pitchFamily="18" charset="0"/>
                <a:sym typeface="Symbol" pitchFamily="2" charset="2"/>
              </a:rPr>
              <a:t>初始化</a:t>
            </a:r>
            <a:endParaRPr lang="en-US" altLang="zh-CN" sz="2400" b="0" dirty="0">
              <a:solidFill>
                <a:schemeClr val="tx1"/>
              </a:solidFill>
              <a:latin typeface="Times New Roman" panose="02020603050405020304" pitchFamily="18" charset="0"/>
              <a:sym typeface="Symbol" pitchFamily="2" charset="2"/>
            </a:endParaRPr>
          </a:p>
          <a:p>
            <a:pPr algn="l" eaLnBrk="1" hangingPunct="1">
              <a:lnSpc>
                <a:spcPct val="130000"/>
              </a:lnSpc>
              <a:spcBef>
                <a:spcPct val="30000"/>
              </a:spcBef>
              <a:buFont typeface="Wingdings" pitchFamily="2" charset="2"/>
              <a:buNone/>
            </a:pPr>
            <a:r>
              <a:rPr lang="zh-CN" altLang="en-US" sz="2400" dirty="0">
                <a:solidFill>
                  <a:srgbClr val="000099"/>
                </a:solidFill>
                <a:latin typeface="宋体" panose="02010600030101010101" pitchFamily="2" charset="-122"/>
              </a:rPr>
              <a:t>①</a:t>
            </a:r>
            <a:r>
              <a:rPr lang="zh-CN" altLang="en-US" sz="2400" dirty="0">
                <a:solidFill>
                  <a:srgbClr val="000099"/>
                </a:solidFill>
                <a:latin typeface="Times New Roman" panose="02020603050405020304" pitchFamily="18" charset="0"/>
              </a:rPr>
              <a:t>系统加电或复位</a:t>
            </a:r>
          </a:p>
          <a:p>
            <a:pPr eaLnBrk="1">
              <a:lnSpc>
                <a:spcPct val="130000"/>
              </a:lnSpc>
              <a:spcBef>
                <a:spcPct val="30000"/>
              </a:spcBef>
            </a:pPr>
            <a:r>
              <a:rPr lang="zh-CN" altLang="en-US" sz="2800" b="0" dirty="0">
                <a:solidFill>
                  <a:schemeClr val="tx1"/>
                </a:solidFill>
                <a:latin typeface="Times New Roman" panose="02020603050405020304" pitchFamily="18" charset="0"/>
                <a:sym typeface="Symbol" pitchFamily="2" charset="2"/>
              </a:rPr>
              <a:t>对主存中所有的数据清零，对内存进行校验，若无错，</a:t>
            </a:r>
          </a:p>
          <a:p>
            <a:pPr lvl="1" algn="l" eaLnBrk="1" hangingPunct="1">
              <a:lnSpc>
                <a:spcPct val="130000"/>
              </a:lnSpc>
              <a:spcBef>
                <a:spcPct val="30000"/>
              </a:spcBef>
              <a:buFont typeface="Wingdings" pitchFamily="2" charset="2"/>
              <a:buNone/>
            </a:pPr>
            <a:r>
              <a:rPr lang="en-US" altLang="zh-CN" sz="2400" b="0" dirty="0">
                <a:solidFill>
                  <a:schemeClr val="tx1"/>
                </a:solidFill>
                <a:latin typeface="Times New Roman" panose="02020603050405020304" pitchFamily="18" charset="0"/>
                <a:sym typeface="Symbol" pitchFamily="2" charset="2"/>
              </a:rPr>
              <a:t>CS</a:t>
            </a:r>
            <a:r>
              <a:rPr lang="zh-CN" altLang="en-US" sz="2400" b="0" dirty="0">
                <a:solidFill>
                  <a:schemeClr val="tx1"/>
                </a:solidFill>
                <a:latin typeface="Times New Roman" panose="02020603050405020304" pitchFamily="18" charset="0"/>
                <a:sym typeface="Symbol" pitchFamily="2" charset="2"/>
              </a:rPr>
              <a:t>：</a:t>
            </a:r>
            <a:r>
              <a:rPr lang="en-US" altLang="zh-CN" sz="2400" b="0" dirty="0">
                <a:solidFill>
                  <a:schemeClr val="tx1"/>
                </a:solidFill>
                <a:latin typeface="Times New Roman" panose="02020603050405020304" pitchFamily="18" charset="0"/>
                <a:sym typeface="Symbol" pitchFamily="2" charset="2"/>
              </a:rPr>
              <a:t>IP  </a:t>
            </a:r>
            <a:r>
              <a:rPr lang="en-US" altLang="zh-CN" sz="2000" dirty="0">
                <a:solidFill>
                  <a:schemeClr val="tx1"/>
                </a:solidFill>
                <a:latin typeface="Times New Roman" panose="02020603050405020304" pitchFamily="18" charset="0"/>
                <a:sym typeface="Symbol" pitchFamily="2" charset="2"/>
              </a:rPr>
              <a:t>→ </a:t>
            </a:r>
            <a:r>
              <a:rPr lang="en-US" altLang="zh-CN" sz="2400" b="0" dirty="0">
                <a:solidFill>
                  <a:schemeClr val="tx1"/>
                </a:solidFill>
                <a:latin typeface="Times New Roman" panose="02020603050405020304" pitchFamily="18" charset="0"/>
                <a:sym typeface="Symbol" pitchFamily="2" charset="2"/>
              </a:rPr>
              <a:t> BIOS</a:t>
            </a:r>
            <a:r>
              <a:rPr lang="zh-CN" altLang="en-US" sz="2400" b="0" dirty="0">
                <a:solidFill>
                  <a:schemeClr val="tx1"/>
                </a:solidFill>
                <a:latin typeface="Times New Roman" panose="02020603050405020304" pitchFamily="18" charset="0"/>
                <a:sym typeface="Symbol" pitchFamily="2" charset="2"/>
              </a:rPr>
              <a:t>入口。</a:t>
            </a:r>
          </a:p>
          <a:p>
            <a:endParaRPr kumimoji="1" lang="zh-CN" altLang="en-US" dirty="0"/>
          </a:p>
        </p:txBody>
      </p:sp>
      <p:sp>
        <p:nvSpPr>
          <p:cNvPr id="4" name="灯片编号占位符 3">
            <a:extLst>
              <a:ext uri="{FF2B5EF4-FFF2-40B4-BE49-F238E27FC236}">
                <a16:creationId xmlns:a16="http://schemas.microsoft.com/office/drawing/2014/main" id="{AD84FF3F-A11E-547F-AA98-35A757891696}"/>
              </a:ext>
            </a:extLst>
          </p:cNvPr>
          <p:cNvSpPr>
            <a:spLocks noGrp="1"/>
          </p:cNvSpPr>
          <p:nvPr>
            <p:ph type="sldNum" sz="quarter" idx="12"/>
          </p:nvPr>
        </p:nvSpPr>
        <p:spPr/>
        <p:txBody>
          <a:bodyPr/>
          <a:lstStyle/>
          <a:p>
            <a:fld id="{4093CC90-4002-504C-BD88-C9A1D374048E}" type="slidenum">
              <a:rPr lang="zh-CN" altLang="en-US" smtClean="0"/>
              <a:pPr/>
              <a:t>71</a:t>
            </a:fld>
            <a:endParaRPr lang="zh-CN" altLang="en-US" dirty="0"/>
          </a:p>
        </p:txBody>
      </p:sp>
    </p:spTree>
    <p:extLst>
      <p:ext uri="{BB962C8B-B14F-4D97-AF65-F5344CB8AC3E}">
        <p14:creationId xmlns:p14="http://schemas.microsoft.com/office/powerpoint/2010/main" val="238910575"/>
      </p:ext>
    </p:extLst>
  </p:cSld>
  <p:clrMapOvr>
    <a:masterClrMapping/>
  </p:clrMapOvr>
  <p:transition spd="med">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8F0C6-38F7-CC52-1EDC-83DB8E3E8A77}"/>
              </a:ext>
            </a:extLst>
          </p:cNvPr>
          <p:cNvSpPr>
            <a:spLocks noGrp="1"/>
          </p:cNvSpPr>
          <p:nvPr>
            <p:ph type="title"/>
          </p:nvPr>
        </p:nvSpPr>
        <p:spPr>
          <a:xfrm>
            <a:off x="1042988" y="225425"/>
            <a:ext cx="7850187" cy="746125"/>
          </a:xfrm>
        </p:spPr>
        <p:txBody>
          <a:bodyPr/>
          <a:lstStyle/>
          <a:p>
            <a:r>
              <a:rPr lang="en-US" altLang="zh-CN" dirty="0"/>
              <a:t>Linux</a:t>
            </a:r>
            <a:r>
              <a:rPr lang="zh-CN" altLang="en-US" dirty="0"/>
              <a:t>的启动</a:t>
            </a:r>
          </a:p>
        </p:txBody>
      </p:sp>
      <p:sp>
        <p:nvSpPr>
          <p:cNvPr id="3" name="内容占位符 2">
            <a:extLst>
              <a:ext uri="{FF2B5EF4-FFF2-40B4-BE49-F238E27FC236}">
                <a16:creationId xmlns:a16="http://schemas.microsoft.com/office/drawing/2014/main" id="{8FCCE0D6-F82A-F9B1-7CC2-521783C83B35}"/>
              </a:ext>
            </a:extLst>
          </p:cNvPr>
          <p:cNvSpPr>
            <a:spLocks noGrp="1"/>
          </p:cNvSpPr>
          <p:nvPr>
            <p:ph idx="1"/>
          </p:nvPr>
        </p:nvSpPr>
        <p:spPr>
          <a:xfrm>
            <a:off x="935038" y="1233488"/>
            <a:ext cx="7772400" cy="4895850"/>
          </a:xfrm>
        </p:spPr>
        <p:txBody>
          <a:bodyPr>
            <a:normAutofit fontScale="92500" lnSpcReduction="10000"/>
          </a:bodyPr>
          <a:lstStyle/>
          <a:p>
            <a:pPr marL="0" indent="0">
              <a:buNone/>
            </a:pPr>
            <a:r>
              <a:rPr lang="en-US" altLang="zh-CN" dirty="0"/>
              <a:t>② BIOS</a:t>
            </a:r>
            <a:r>
              <a:rPr lang="zh-CN" altLang="en-US" dirty="0"/>
              <a:t>启动</a:t>
            </a:r>
          </a:p>
          <a:p>
            <a:r>
              <a:rPr lang="zh-CN" altLang="en-US" dirty="0">
                <a:sym typeface="Symbol" pitchFamily="2" charset="2"/>
              </a:rPr>
              <a:t>在</a:t>
            </a:r>
            <a:r>
              <a:rPr lang="en-US" altLang="zh-CN" dirty="0">
                <a:sym typeface="Symbol" pitchFamily="2" charset="2"/>
              </a:rPr>
              <a:t>ROM</a:t>
            </a:r>
            <a:r>
              <a:rPr lang="zh-CN" altLang="en-US" dirty="0">
                <a:sym typeface="Symbol" pitchFamily="2" charset="2"/>
              </a:rPr>
              <a:t>中的引导程序放在固定位置：</a:t>
            </a:r>
            <a:r>
              <a:rPr lang="en-US" altLang="zh-CN" dirty="0">
                <a:sym typeface="Symbol" pitchFamily="2" charset="2"/>
              </a:rPr>
              <a:t>FFFF</a:t>
            </a:r>
            <a:r>
              <a:rPr lang="zh-CN" altLang="en-US" dirty="0">
                <a:sym typeface="Symbol" pitchFamily="2" charset="2"/>
              </a:rPr>
              <a:t>：</a:t>
            </a:r>
            <a:r>
              <a:rPr lang="en-US" altLang="zh-CN" dirty="0">
                <a:sym typeface="Symbol" pitchFamily="2" charset="2"/>
              </a:rPr>
              <a:t>0000   CPU</a:t>
            </a:r>
            <a:r>
              <a:rPr lang="zh-CN" altLang="en-US" dirty="0">
                <a:sym typeface="Symbol" pitchFamily="2" charset="2"/>
              </a:rPr>
              <a:t>从这里开始执行。</a:t>
            </a:r>
          </a:p>
          <a:p>
            <a:pPr lvl="1"/>
            <a:r>
              <a:rPr lang="zh-CN" altLang="en-US" dirty="0">
                <a:sym typeface="Symbol" pitchFamily="2" charset="2"/>
              </a:rPr>
              <a:t>上电自检；</a:t>
            </a:r>
          </a:p>
          <a:p>
            <a:pPr lvl="1"/>
            <a:r>
              <a:rPr lang="zh-CN" altLang="en-US" dirty="0">
                <a:sym typeface="Symbol" pitchFamily="2" charset="2"/>
              </a:rPr>
              <a:t>对硬件设备进行检测和连接，并将测得的数据送入</a:t>
            </a:r>
            <a:r>
              <a:rPr lang="en-US" altLang="zh-CN" dirty="0">
                <a:sym typeface="Symbol" pitchFamily="2" charset="2"/>
              </a:rPr>
              <a:t>BIOS</a:t>
            </a:r>
            <a:r>
              <a:rPr lang="zh-CN" altLang="en-US" dirty="0">
                <a:sym typeface="Symbol" pitchFamily="2" charset="2"/>
              </a:rPr>
              <a:t>数据区；</a:t>
            </a:r>
          </a:p>
          <a:p>
            <a:pPr lvl="1"/>
            <a:r>
              <a:rPr lang="zh-CN" altLang="en-US" dirty="0">
                <a:sym typeface="Symbol" pitchFamily="2" charset="2"/>
              </a:rPr>
              <a:t>从盘中读入</a:t>
            </a:r>
            <a:r>
              <a:rPr lang="en-US" altLang="zh-CN" dirty="0">
                <a:sym typeface="Symbol" pitchFamily="2" charset="2"/>
              </a:rPr>
              <a:t>Boot  Loader (</a:t>
            </a:r>
            <a:r>
              <a:rPr lang="zh-CN" altLang="en-US" dirty="0">
                <a:sym typeface="Symbol" pitchFamily="2" charset="2"/>
              </a:rPr>
              <a:t>引导程序</a:t>
            </a:r>
            <a:r>
              <a:rPr lang="en-US" altLang="zh-CN" dirty="0">
                <a:sym typeface="Symbol" pitchFamily="2" charset="2"/>
              </a:rPr>
              <a:t>)</a:t>
            </a:r>
            <a:r>
              <a:rPr lang="zh-CN" altLang="en-US" dirty="0">
                <a:sym typeface="Symbol" pitchFamily="2" charset="2"/>
              </a:rPr>
              <a:t>。</a:t>
            </a:r>
          </a:p>
          <a:p>
            <a:r>
              <a:rPr lang="zh-CN" altLang="en-US" dirty="0">
                <a:sym typeface="Symbol" pitchFamily="2" charset="2"/>
              </a:rPr>
              <a:t> 从硬盘启动时，读入零柱面零磁道</a:t>
            </a:r>
            <a:r>
              <a:rPr lang="en-US" altLang="zh-CN" dirty="0">
                <a:sym typeface="Symbol" pitchFamily="2" charset="2"/>
              </a:rPr>
              <a:t>1</a:t>
            </a:r>
            <a:r>
              <a:rPr lang="zh-CN" altLang="en-US" dirty="0">
                <a:sym typeface="Symbol" pitchFamily="2" charset="2"/>
              </a:rPr>
              <a:t>扇区</a:t>
            </a:r>
            <a:r>
              <a:rPr lang="en-US" altLang="zh-CN" dirty="0">
                <a:sym typeface="Symbol" pitchFamily="2" charset="2"/>
              </a:rPr>
              <a:t>MBR (Master</a:t>
            </a:r>
            <a:r>
              <a:rPr lang="zh-CN" altLang="en-US" dirty="0">
                <a:sym typeface="Symbol" pitchFamily="2" charset="2"/>
              </a:rPr>
              <a:t> </a:t>
            </a:r>
            <a:r>
              <a:rPr lang="en-US" altLang="zh-CN" dirty="0">
                <a:sym typeface="Symbol" pitchFamily="2" charset="2"/>
              </a:rPr>
              <a:t>Boot Record)</a:t>
            </a:r>
            <a:r>
              <a:rPr lang="zh-CN" altLang="en-US" dirty="0">
                <a:sym typeface="Symbol" pitchFamily="2" charset="2"/>
              </a:rPr>
              <a:t>，将控制权交</a:t>
            </a:r>
            <a:r>
              <a:rPr lang="en-US" altLang="zh-CN" dirty="0">
                <a:sym typeface="Symbol" pitchFamily="2" charset="2"/>
              </a:rPr>
              <a:t>Boot  Loader</a:t>
            </a:r>
            <a:r>
              <a:rPr lang="zh-CN" altLang="en-US" dirty="0">
                <a:sym typeface="Symbol" pitchFamily="2" charset="2"/>
              </a:rPr>
              <a:t>。</a:t>
            </a:r>
          </a:p>
          <a:p>
            <a:endParaRPr lang="zh-CN" altLang="en-US" dirty="0"/>
          </a:p>
        </p:txBody>
      </p:sp>
      <p:sp>
        <p:nvSpPr>
          <p:cNvPr id="4" name="灯片编号占位符 3">
            <a:extLst>
              <a:ext uri="{FF2B5EF4-FFF2-40B4-BE49-F238E27FC236}">
                <a16:creationId xmlns:a16="http://schemas.microsoft.com/office/drawing/2014/main" id="{07B77967-F170-1BEB-A58E-8338F94A55C2}"/>
              </a:ext>
            </a:extLst>
          </p:cNvPr>
          <p:cNvSpPr>
            <a:spLocks noGrp="1"/>
          </p:cNvSpPr>
          <p:nvPr>
            <p:ph type="sldNum" sz="quarter" idx="12"/>
          </p:nvPr>
        </p:nvSpPr>
        <p:spPr>
          <a:xfrm>
            <a:off x="6781800" y="6324600"/>
            <a:ext cx="1905000" cy="457200"/>
          </a:xfrm>
        </p:spPr>
        <p:txBody>
          <a:bodyPr/>
          <a:lstStyle/>
          <a:p>
            <a:fld id="{4093CC90-4002-504C-BD88-C9A1D374048E}" type="slidenum">
              <a:rPr lang="zh-CN" altLang="en-US" smtClean="0"/>
              <a:pPr/>
              <a:t>72</a:t>
            </a:fld>
            <a:endParaRPr lang="zh-CN" altLang="en-US" dirty="0"/>
          </a:p>
        </p:txBody>
      </p:sp>
    </p:spTree>
    <p:extLst>
      <p:ext uri="{BB962C8B-B14F-4D97-AF65-F5344CB8AC3E}">
        <p14:creationId xmlns:p14="http://schemas.microsoft.com/office/powerpoint/2010/main" val="433156317"/>
      </p:ext>
    </p:extLst>
  </p:cSld>
  <p:clrMapOvr>
    <a:masterClrMapping/>
  </p:clrMapOvr>
  <p:transition spd="med">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99737-79D6-2E3D-5729-2CDF13B07F96}"/>
              </a:ext>
            </a:extLst>
          </p:cNvPr>
          <p:cNvSpPr>
            <a:spLocks noGrp="1"/>
          </p:cNvSpPr>
          <p:nvPr>
            <p:ph type="title"/>
          </p:nvPr>
        </p:nvSpPr>
        <p:spPr>
          <a:xfrm>
            <a:off x="1042988" y="225425"/>
            <a:ext cx="7850187" cy="746125"/>
          </a:xfrm>
        </p:spPr>
        <p:txBody>
          <a:bodyPr/>
          <a:lstStyle/>
          <a:p>
            <a:r>
              <a:rPr lang="en-US" altLang="zh-CN" dirty="0"/>
              <a:t>Linux</a:t>
            </a:r>
            <a:r>
              <a:rPr lang="zh-CN" altLang="en-US" dirty="0"/>
              <a:t>的启动</a:t>
            </a:r>
          </a:p>
        </p:txBody>
      </p:sp>
      <p:sp>
        <p:nvSpPr>
          <p:cNvPr id="3" name="内容占位符 2">
            <a:extLst>
              <a:ext uri="{FF2B5EF4-FFF2-40B4-BE49-F238E27FC236}">
                <a16:creationId xmlns:a16="http://schemas.microsoft.com/office/drawing/2014/main" id="{AA2A687C-DAC9-ADBE-8E3B-200325744F89}"/>
              </a:ext>
            </a:extLst>
          </p:cNvPr>
          <p:cNvSpPr>
            <a:spLocks noGrp="1"/>
          </p:cNvSpPr>
          <p:nvPr>
            <p:ph idx="1"/>
          </p:nvPr>
        </p:nvSpPr>
        <p:spPr>
          <a:xfrm>
            <a:off x="935038" y="1233488"/>
            <a:ext cx="7772400" cy="5255852"/>
          </a:xfrm>
        </p:spPr>
        <p:txBody>
          <a:bodyPr>
            <a:normAutofit fontScale="70000" lnSpcReduction="20000"/>
          </a:bodyPr>
          <a:lstStyle/>
          <a:p>
            <a:pPr marL="0" indent="0">
              <a:buNone/>
            </a:pPr>
            <a:r>
              <a:rPr lang="en-US" altLang="zh-CN" dirty="0">
                <a:sym typeface="Symbol" pitchFamily="2" charset="2"/>
              </a:rPr>
              <a:t>③ Loader(</a:t>
            </a:r>
            <a:r>
              <a:rPr lang="zh-CN" altLang="en-US" dirty="0">
                <a:sym typeface="Symbol" pitchFamily="2" charset="2"/>
              </a:rPr>
              <a:t>引导程序</a:t>
            </a:r>
            <a:r>
              <a:rPr lang="en-US" altLang="zh-CN" dirty="0">
                <a:sym typeface="Symbol" pitchFamily="2" charset="2"/>
              </a:rPr>
              <a:t>)</a:t>
            </a:r>
            <a:endParaRPr lang="en-US" altLang="zh-CN" dirty="0"/>
          </a:p>
          <a:p>
            <a:r>
              <a:rPr lang="zh-CN" altLang="en-US" dirty="0">
                <a:sym typeface="Symbol" pitchFamily="2" charset="2"/>
              </a:rPr>
              <a:t>功能：将</a:t>
            </a:r>
            <a:r>
              <a:rPr lang="en-US" altLang="zh-CN" dirty="0">
                <a:sym typeface="Symbol" pitchFamily="2" charset="2"/>
              </a:rPr>
              <a:t>OS</a:t>
            </a:r>
            <a:r>
              <a:rPr lang="zh-CN" altLang="en-US" dirty="0">
                <a:sym typeface="Symbol" pitchFamily="2" charset="2"/>
              </a:rPr>
              <a:t>读入内存，并将控制权交给</a:t>
            </a:r>
            <a:r>
              <a:rPr lang="en-US" altLang="zh-CN" dirty="0">
                <a:sym typeface="Symbol" pitchFamily="2" charset="2"/>
              </a:rPr>
              <a:t>OS</a:t>
            </a:r>
            <a:r>
              <a:rPr lang="zh-CN" altLang="en-US" dirty="0">
                <a:sym typeface="Symbol" pitchFamily="2" charset="2"/>
              </a:rPr>
              <a:t>的初始化程序。</a:t>
            </a:r>
          </a:p>
          <a:p>
            <a:pPr marL="0" indent="0">
              <a:buNone/>
            </a:pPr>
            <a:r>
              <a:rPr lang="en-US" altLang="zh-CN" dirty="0">
                <a:sym typeface="Symbol" pitchFamily="2" charset="2"/>
              </a:rPr>
              <a:t>④ </a:t>
            </a:r>
            <a:r>
              <a:rPr lang="zh-CN" altLang="en-US" dirty="0">
                <a:sym typeface="Symbol" pitchFamily="2" charset="2"/>
              </a:rPr>
              <a:t>系统核心初始化</a:t>
            </a:r>
            <a:r>
              <a:rPr lang="en-US" altLang="zh-CN" dirty="0">
                <a:sym typeface="Symbol" pitchFamily="2" charset="2"/>
              </a:rPr>
              <a:t>( </a:t>
            </a:r>
            <a:r>
              <a:rPr lang="en-US" altLang="zh-CN" dirty="0" err="1">
                <a:sym typeface="Symbol" pitchFamily="2" charset="2"/>
              </a:rPr>
              <a:t>Setup.s</a:t>
            </a:r>
            <a:r>
              <a:rPr lang="en-US" altLang="zh-CN" dirty="0">
                <a:sym typeface="Symbol" pitchFamily="2" charset="2"/>
              </a:rPr>
              <a:t>) </a:t>
            </a:r>
            <a:endParaRPr lang="en-US" altLang="zh-CN" dirty="0"/>
          </a:p>
          <a:p>
            <a:r>
              <a:rPr lang="en-US" altLang="zh-CN" dirty="0">
                <a:sym typeface="Symbol" pitchFamily="2" charset="2"/>
              </a:rPr>
              <a:t>Setup</a:t>
            </a:r>
            <a:r>
              <a:rPr lang="zh-CN" altLang="en-US" dirty="0">
                <a:sym typeface="Symbol" pitchFamily="2" charset="2"/>
              </a:rPr>
              <a:t>的工作</a:t>
            </a:r>
          </a:p>
          <a:p>
            <a:pPr lvl="1"/>
            <a:r>
              <a:rPr lang="zh-CN" altLang="en-US" dirty="0">
                <a:sym typeface="Symbol" pitchFamily="2" charset="2"/>
              </a:rPr>
              <a:t>检查调入内存中的代码 ；</a:t>
            </a:r>
          </a:p>
          <a:p>
            <a:pPr lvl="1"/>
            <a:r>
              <a:rPr lang="zh-CN" altLang="en-US" dirty="0">
                <a:sym typeface="Symbol" pitchFamily="2" charset="2"/>
              </a:rPr>
              <a:t>获取内存容量信息，设置设备模式；</a:t>
            </a:r>
          </a:p>
          <a:p>
            <a:pPr lvl="1"/>
            <a:r>
              <a:rPr lang="zh-CN" altLang="en-US" dirty="0">
                <a:sym typeface="Symbol" pitchFamily="2" charset="2"/>
              </a:rPr>
              <a:t>屏蔽中断，准备进入保护模式；</a:t>
            </a:r>
          </a:p>
          <a:p>
            <a:pPr lvl="1"/>
            <a:r>
              <a:rPr lang="zh-CN" altLang="en-US" dirty="0">
                <a:sym typeface="Symbol" pitchFamily="2" charset="2"/>
              </a:rPr>
              <a:t>设置中断描述符表 </a:t>
            </a:r>
            <a:r>
              <a:rPr lang="en-US" altLang="zh-CN" dirty="0">
                <a:sym typeface="Symbol" pitchFamily="2" charset="2"/>
              </a:rPr>
              <a:t>(</a:t>
            </a:r>
            <a:r>
              <a:rPr lang="en-US" altLang="zh-CN" dirty="0" err="1">
                <a:sym typeface="Symbol" pitchFamily="2" charset="2"/>
              </a:rPr>
              <a:t>idt</a:t>
            </a:r>
            <a:r>
              <a:rPr lang="en-US" altLang="zh-CN" dirty="0">
                <a:sym typeface="Symbol" pitchFamily="2" charset="2"/>
              </a:rPr>
              <a:t>)</a:t>
            </a:r>
            <a:r>
              <a:rPr lang="zh-CN" altLang="en-US" dirty="0">
                <a:sym typeface="Symbol" pitchFamily="2" charset="2"/>
              </a:rPr>
              <a:t>，全局描述符表 </a:t>
            </a:r>
            <a:r>
              <a:rPr lang="en-US" altLang="zh-CN" dirty="0">
                <a:sym typeface="Symbol" pitchFamily="2" charset="2"/>
              </a:rPr>
              <a:t>(</a:t>
            </a:r>
            <a:r>
              <a:rPr lang="en-US" altLang="zh-CN" dirty="0" err="1">
                <a:sym typeface="Symbol" pitchFamily="2" charset="2"/>
              </a:rPr>
              <a:t>gdt</a:t>
            </a:r>
            <a:r>
              <a:rPr lang="en-US" altLang="zh-CN" dirty="0">
                <a:sym typeface="Symbol" pitchFamily="2" charset="2"/>
              </a:rPr>
              <a:t>)</a:t>
            </a:r>
            <a:r>
              <a:rPr lang="zh-CN" altLang="en-US" dirty="0">
                <a:sym typeface="Symbol" pitchFamily="2" charset="2"/>
              </a:rPr>
              <a:t>；控制权交给 </a:t>
            </a:r>
            <a:r>
              <a:rPr lang="en-US" altLang="zh-CN" dirty="0">
                <a:sym typeface="Symbol" pitchFamily="2" charset="2"/>
              </a:rPr>
              <a:t>Heads</a:t>
            </a:r>
            <a:r>
              <a:rPr lang="zh-CN" altLang="en-US" dirty="0">
                <a:sym typeface="Symbol" pitchFamily="2" charset="2"/>
              </a:rPr>
              <a:t>。</a:t>
            </a:r>
          </a:p>
          <a:p>
            <a:r>
              <a:rPr lang="en-US" altLang="zh-CN" dirty="0">
                <a:sym typeface="Symbol" pitchFamily="2" charset="2"/>
              </a:rPr>
              <a:t>Heads</a:t>
            </a:r>
            <a:r>
              <a:rPr lang="zh-CN" altLang="en-US" dirty="0">
                <a:sym typeface="Symbol" pitchFamily="2" charset="2"/>
              </a:rPr>
              <a:t>的工作</a:t>
            </a:r>
          </a:p>
          <a:p>
            <a:pPr lvl="1"/>
            <a:r>
              <a:rPr lang="zh-CN" altLang="en-US" dirty="0">
                <a:sym typeface="Symbol" pitchFamily="2" charset="2"/>
              </a:rPr>
              <a:t>对中断向量表作准备工作；</a:t>
            </a:r>
          </a:p>
          <a:p>
            <a:pPr lvl="1"/>
            <a:r>
              <a:rPr lang="zh-CN" altLang="en-US" dirty="0">
                <a:sym typeface="Symbol" pitchFamily="2" charset="2"/>
              </a:rPr>
              <a:t>检查</a:t>
            </a:r>
            <a:r>
              <a:rPr lang="en-US" altLang="zh-CN" dirty="0">
                <a:sym typeface="Symbol" pitchFamily="2" charset="2"/>
              </a:rPr>
              <a:t>CPU</a:t>
            </a:r>
            <a:r>
              <a:rPr lang="zh-CN" altLang="en-US" dirty="0">
                <a:sym typeface="Symbol" pitchFamily="2" charset="2"/>
              </a:rPr>
              <a:t>类型；</a:t>
            </a:r>
          </a:p>
          <a:p>
            <a:pPr lvl="1"/>
            <a:r>
              <a:rPr lang="zh-CN" altLang="en-US" dirty="0">
                <a:sym typeface="Symbol" pitchFamily="2" charset="2"/>
              </a:rPr>
              <a:t>调用</a:t>
            </a:r>
            <a:r>
              <a:rPr lang="en-US" altLang="zh-CN" dirty="0" err="1">
                <a:sym typeface="Symbol" pitchFamily="2" charset="2"/>
              </a:rPr>
              <a:t>Setup_paging</a:t>
            </a:r>
            <a:r>
              <a:rPr lang="zh-CN" altLang="en-US" dirty="0">
                <a:sym typeface="Symbol" pitchFamily="2" charset="2"/>
              </a:rPr>
              <a:t>进行页面初始化；</a:t>
            </a:r>
          </a:p>
          <a:p>
            <a:pPr lvl="1"/>
            <a:r>
              <a:rPr lang="zh-CN" altLang="en-US" dirty="0">
                <a:sym typeface="Symbol" pitchFamily="2" charset="2"/>
              </a:rPr>
              <a:t>调用</a:t>
            </a:r>
            <a:r>
              <a:rPr lang="en-US" altLang="zh-CN" dirty="0" err="1">
                <a:sym typeface="Symbol" pitchFamily="2" charset="2"/>
              </a:rPr>
              <a:t>main.c</a:t>
            </a:r>
            <a:r>
              <a:rPr lang="zh-CN" altLang="en-US" dirty="0">
                <a:sym typeface="Symbol" pitchFamily="2" charset="2"/>
              </a:rPr>
              <a:t>中的</a:t>
            </a:r>
            <a:r>
              <a:rPr lang="en-US" altLang="zh-CN" dirty="0" err="1">
                <a:sym typeface="Symbol" pitchFamily="2" charset="2"/>
              </a:rPr>
              <a:t>Start_kernel</a:t>
            </a:r>
            <a:r>
              <a:rPr lang="en-US" altLang="zh-CN" dirty="0">
                <a:sym typeface="Symbol" pitchFamily="2" charset="2"/>
              </a:rPr>
              <a:t>()</a:t>
            </a:r>
            <a:r>
              <a:rPr lang="zh-CN" altLang="en-US" dirty="0">
                <a:sym typeface="Symbol" pitchFamily="2" charset="2"/>
              </a:rPr>
              <a:t>。</a:t>
            </a:r>
          </a:p>
          <a:p>
            <a:endParaRPr lang="zh-CN" altLang="en-US" dirty="0"/>
          </a:p>
        </p:txBody>
      </p:sp>
      <p:sp>
        <p:nvSpPr>
          <p:cNvPr id="4" name="灯片编号占位符 3">
            <a:extLst>
              <a:ext uri="{FF2B5EF4-FFF2-40B4-BE49-F238E27FC236}">
                <a16:creationId xmlns:a16="http://schemas.microsoft.com/office/drawing/2014/main" id="{9799FF60-B217-5DF1-5EE2-BE8EBE13723D}"/>
              </a:ext>
            </a:extLst>
          </p:cNvPr>
          <p:cNvSpPr>
            <a:spLocks noGrp="1"/>
          </p:cNvSpPr>
          <p:nvPr>
            <p:ph type="sldNum" sz="quarter" idx="12"/>
          </p:nvPr>
        </p:nvSpPr>
        <p:spPr>
          <a:xfrm>
            <a:off x="6781800" y="6324600"/>
            <a:ext cx="1905000" cy="457200"/>
          </a:xfrm>
        </p:spPr>
        <p:txBody>
          <a:bodyPr/>
          <a:lstStyle/>
          <a:p>
            <a:fld id="{4093CC90-4002-504C-BD88-C9A1D374048E}" type="slidenum">
              <a:rPr lang="zh-CN" altLang="en-US" smtClean="0"/>
              <a:pPr/>
              <a:t>73</a:t>
            </a:fld>
            <a:endParaRPr lang="zh-CN" altLang="en-US" dirty="0"/>
          </a:p>
        </p:txBody>
      </p:sp>
    </p:spTree>
    <p:extLst>
      <p:ext uri="{BB962C8B-B14F-4D97-AF65-F5344CB8AC3E}">
        <p14:creationId xmlns:p14="http://schemas.microsoft.com/office/powerpoint/2010/main" val="839923687"/>
      </p:ext>
    </p:extLst>
  </p:cSld>
  <p:clrMapOvr>
    <a:masterClrMapping/>
  </p:clrMapOvr>
  <p:transition spd="med">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404ED-E809-7872-8835-06AB04D6B495}"/>
              </a:ext>
            </a:extLst>
          </p:cNvPr>
          <p:cNvSpPr>
            <a:spLocks noGrp="1"/>
          </p:cNvSpPr>
          <p:nvPr>
            <p:ph type="title"/>
          </p:nvPr>
        </p:nvSpPr>
        <p:spPr>
          <a:xfrm>
            <a:off x="1042988" y="225425"/>
            <a:ext cx="7850187" cy="746125"/>
          </a:xfrm>
        </p:spPr>
        <p:txBody>
          <a:bodyPr/>
          <a:lstStyle/>
          <a:p>
            <a:r>
              <a:rPr lang="en-US" altLang="zh-CN" dirty="0"/>
              <a:t>Linux</a:t>
            </a:r>
            <a:r>
              <a:rPr lang="zh-CN" altLang="en-US" dirty="0"/>
              <a:t>的启动</a:t>
            </a:r>
          </a:p>
        </p:txBody>
      </p:sp>
      <p:sp>
        <p:nvSpPr>
          <p:cNvPr id="3" name="内容占位符 2">
            <a:extLst>
              <a:ext uri="{FF2B5EF4-FFF2-40B4-BE49-F238E27FC236}">
                <a16:creationId xmlns:a16="http://schemas.microsoft.com/office/drawing/2014/main" id="{B35F4F1B-A684-67C5-68C9-2174D68DDACB}"/>
              </a:ext>
            </a:extLst>
          </p:cNvPr>
          <p:cNvSpPr>
            <a:spLocks noGrp="1"/>
          </p:cNvSpPr>
          <p:nvPr>
            <p:ph idx="1"/>
          </p:nvPr>
        </p:nvSpPr>
        <p:spPr>
          <a:xfrm>
            <a:off x="935038" y="1233488"/>
            <a:ext cx="7772400" cy="4895850"/>
          </a:xfrm>
        </p:spPr>
        <p:txBody>
          <a:bodyPr>
            <a:normAutofit fontScale="92500"/>
          </a:bodyPr>
          <a:lstStyle/>
          <a:p>
            <a:r>
              <a:rPr lang="en-US" altLang="zh-CN" dirty="0" err="1">
                <a:sym typeface="Symbol" pitchFamily="2" charset="2"/>
              </a:rPr>
              <a:t>Start_kernel</a:t>
            </a:r>
            <a:r>
              <a:rPr lang="en-US" altLang="zh-CN" dirty="0">
                <a:sym typeface="Symbol" pitchFamily="2" charset="2"/>
              </a:rPr>
              <a:t>()</a:t>
            </a:r>
            <a:r>
              <a:rPr lang="zh-CN" altLang="en-US" dirty="0">
                <a:sym typeface="Symbol" pitchFamily="2" charset="2"/>
              </a:rPr>
              <a:t>的工作</a:t>
            </a:r>
          </a:p>
          <a:p>
            <a:pPr lvl="1"/>
            <a:r>
              <a:rPr lang="zh-CN" altLang="en-US" dirty="0">
                <a:sym typeface="Symbol" pitchFamily="2" charset="2"/>
              </a:rPr>
              <a:t>对与</a:t>
            </a:r>
            <a:r>
              <a:rPr lang="en-US" altLang="zh-CN" dirty="0">
                <a:sym typeface="Symbol" pitchFamily="2" charset="2"/>
              </a:rPr>
              <a:t>CPU</a:t>
            </a:r>
            <a:r>
              <a:rPr lang="zh-CN" altLang="en-US" dirty="0">
                <a:sym typeface="Symbol" pitchFamily="2" charset="2"/>
              </a:rPr>
              <a:t>、内存等最基本硬件相关部分进行初始化；</a:t>
            </a:r>
          </a:p>
          <a:p>
            <a:pPr lvl="1"/>
            <a:r>
              <a:rPr lang="zh-CN" altLang="en-US" dirty="0">
                <a:sym typeface="Symbol" pitchFamily="2" charset="2"/>
              </a:rPr>
              <a:t>对中断向量表进行初始化；</a:t>
            </a:r>
          </a:p>
          <a:p>
            <a:pPr lvl="1"/>
            <a:r>
              <a:rPr lang="zh-CN" altLang="en-US" dirty="0">
                <a:sym typeface="Symbol" pitchFamily="2" charset="2"/>
              </a:rPr>
              <a:t>为进程调度程序作准备；</a:t>
            </a:r>
          </a:p>
          <a:p>
            <a:pPr lvl="1"/>
            <a:r>
              <a:rPr lang="zh-CN" altLang="en-US" dirty="0">
                <a:sym typeface="Symbol" pitchFamily="2" charset="2"/>
              </a:rPr>
              <a:t>设置基准时钟；</a:t>
            </a:r>
          </a:p>
          <a:p>
            <a:pPr lvl="1"/>
            <a:r>
              <a:rPr lang="zh-CN" altLang="en-US" dirty="0">
                <a:sym typeface="Symbol" pitchFamily="2" charset="2"/>
              </a:rPr>
              <a:t>内核的主存分配；</a:t>
            </a:r>
          </a:p>
          <a:p>
            <a:pPr lvl="1"/>
            <a:r>
              <a:rPr lang="zh-CN" altLang="en-US" dirty="0">
                <a:sym typeface="Symbol" pitchFamily="2" charset="2"/>
              </a:rPr>
              <a:t>对文件系统进行初始化；</a:t>
            </a:r>
          </a:p>
          <a:p>
            <a:pPr lvl="1"/>
            <a:r>
              <a:rPr lang="zh-CN" altLang="en-US" dirty="0">
                <a:sym typeface="Symbol" pitchFamily="2" charset="2"/>
              </a:rPr>
              <a:t>建立</a:t>
            </a:r>
            <a:r>
              <a:rPr lang="en-US" altLang="zh-CN" dirty="0" err="1">
                <a:sym typeface="Symbol" pitchFamily="2" charset="2"/>
              </a:rPr>
              <a:t>init</a:t>
            </a:r>
            <a:r>
              <a:rPr lang="zh-CN" altLang="en-US" dirty="0">
                <a:sym typeface="Symbol" pitchFamily="2" charset="2"/>
              </a:rPr>
              <a:t>进程。</a:t>
            </a:r>
          </a:p>
          <a:p>
            <a:pPr marL="457200" lvl="1" indent="0">
              <a:buNone/>
            </a:pPr>
            <a:r>
              <a:rPr lang="zh-CN" altLang="en-US" dirty="0">
                <a:sym typeface="Symbol" pitchFamily="2" charset="2"/>
              </a:rPr>
              <a:t> </a:t>
            </a:r>
            <a:r>
              <a:rPr lang="en-US" altLang="zh-CN" dirty="0" err="1">
                <a:sym typeface="Symbol" pitchFamily="2" charset="2"/>
              </a:rPr>
              <a:t>init</a:t>
            </a:r>
            <a:r>
              <a:rPr lang="zh-CN" altLang="en-US" dirty="0">
                <a:sym typeface="Symbol" pitchFamily="2" charset="2"/>
              </a:rPr>
              <a:t>进程对每一个联机终端建立“</a:t>
            </a:r>
            <a:r>
              <a:rPr lang="en-US" altLang="zh-CN" dirty="0" err="1">
                <a:sym typeface="Symbol" pitchFamily="2" charset="2"/>
              </a:rPr>
              <a:t>getty</a:t>
            </a:r>
            <a:r>
              <a:rPr lang="en-US" altLang="zh-CN" dirty="0">
                <a:sym typeface="Symbol" pitchFamily="2" charset="2"/>
              </a:rPr>
              <a:t>”</a:t>
            </a:r>
            <a:r>
              <a:rPr lang="zh-CN" altLang="en-US" dirty="0">
                <a:sym typeface="Symbol" pitchFamily="2" charset="2"/>
              </a:rPr>
              <a:t>进程，</a:t>
            </a:r>
            <a:r>
              <a:rPr lang="en-US" altLang="zh-CN" dirty="0" err="1">
                <a:sym typeface="Symbol" pitchFamily="2" charset="2"/>
              </a:rPr>
              <a:t>getty</a:t>
            </a:r>
            <a:r>
              <a:rPr lang="zh-CN" altLang="en-US" dirty="0">
                <a:sym typeface="Symbol" pitchFamily="2" charset="2"/>
              </a:rPr>
              <a:t>在端上显示“</a:t>
            </a:r>
            <a:r>
              <a:rPr lang="en-US" altLang="zh-CN" dirty="0">
                <a:sym typeface="Symbol" pitchFamily="2" charset="2"/>
              </a:rPr>
              <a:t>login”</a:t>
            </a:r>
            <a:r>
              <a:rPr lang="zh-CN" altLang="en-US" dirty="0">
                <a:sym typeface="Symbol" pitchFamily="2" charset="2"/>
              </a:rPr>
              <a:t>，等待用户登录。</a:t>
            </a:r>
            <a:endParaRPr lang="zh-CN" altLang="en-US" dirty="0"/>
          </a:p>
        </p:txBody>
      </p:sp>
      <p:sp>
        <p:nvSpPr>
          <p:cNvPr id="4" name="灯片编号占位符 3">
            <a:extLst>
              <a:ext uri="{FF2B5EF4-FFF2-40B4-BE49-F238E27FC236}">
                <a16:creationId xmlns:a16="http://schemas.microsoft.com/office/drawing/2014/main" id="{E821A671-0555-D940-3590-0E4F62357170}"/>
              </a:ext>
            </a:extLst>
          </p:cNvPr>
          <p:cNvSpPr>
            <a:spLocks noGrp="1"/>
          </p:cNvSpPr>
          <p:nvPr>
            <p:ph type="sldNum" sz="quarter" idx="12"/>
          </p:nvPr>
        </p:nvSpPr>
        <p:spPr>
          <a:xfrm>
            <a:off x="6781800" y="6324600"/>
            <a:ext cx="1905000" cy="457200"/>
          </a:xfrm>
        </p:spPr>
        <p:txBody>
          <a:bodyPr/>
          <a:lstStyle/>
          <a:p>
            <a:fld id="{4093CC90-4002-504C-BD88-C9A1D374048E}" type="slidenum">
              <a:rPr lang="zh-CN" altLang="en-US" smtClean="0"/>
              <a:pPr/>
              <a:t>74</a:t>
            </a:fld>
            <a:endParaRPr lang="zh-CN" altLang="en-US" dirty="0"/>
          </a:p>
        </p:txBody>
      </p:sp>
    </p:spTree>
    <p:extLst>
      <p:ext uri="{BB962C8B-B14F-4D97-AF65-F5344CB8AC3E}">
        <p14:creationId xmlns:p14="http://schemas.microsoft.com/office/powerpoint/2010/main" val="3449839180"/>
      </p:ext>
    </p:extLst>
  </p:cSld>
  <p:clrMapOvr>
    <a:masterClrMapping/>
  </p:clrMapOvr>
  <p:transition spd="med">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E00A4-62C2-CE56-3868-4DFC9DBCAEE9}"/>
              </a:ext>
            </a:extLst>
          </p:cNvPr>
          <p:cNvSpPr>
            <a:spLocks noGrp="1"/>
          </p:cNvSpPr>
          <p:nvPr>
            <p:ph type="title"/>
          </p:nvPr>
        </p:nvSpPr>
        <p:spPr/>
        <p:txBody>
          <a:bodyPr/>
          <a:lstStyle/>
          <a:p>
            <a:r>
              <a:rPr kumimoji="1" lang="zh-CN" altLang="en-US" dirty="0"/>
              <a:t>应用程序的处理步骤</a:t>
            </a:r>
          </a:p>
        </p:txBody>
      </p:sp>
      <p:sp>
        <p:nvSpPr>
          <p:cNvPr id="4" name="灯片编号占位符 3">
            <a:extLst>
              <a:ext uri="{FF2B5EF4-FFF2-40B4-BE49-F238E27FC236}">
                <a16:creationId xmlns:a16="http://schemas.microsoft.com/office/drawing/2014/main" id="{F4A76FDA-E0E1-B2AF-B246-56AF97505FE2}"/>
              </a:ext>
            </a:extLst>
          </p:cNvPr>
          <p:cNvSpPr>
            <a:spLocks noGrp="1"/>
          </p:cNvSpPr>
          <p:nvPr>
            <p:ph type="sldNum" sz="quarter" idx="12"/>
          </p:nvPr>
        </p:nvSpPr>
        <p:spPr/>
        <p:txBody>
          <a:bodyPr/>
          <a:lstStyle/>
          <a:p>
            <a:fld id="{4093CC90-4002-504C-BD88-C9A1D374048E}" type="slidenum">
              <a:rPr lang="zh-CN" altLang="en-US" smtClean="0"/>
              <a:pPr/>
              <a:t>75</a:t>
            </a:fld>
            <a:endParaRPr lang="zh-CN" altLang="en-US" dirty="0"/>
          </a:p>
        </p:txBody>
      </p:sp>
      <p:grpSp>
        <p:nvGrpSpPr>
          <p:cNvPr id="5" name="组合 39">
            <a:extLst>
              <a:ext uri="{FF2B5EF4-FFF2-40B4-BE49-F238E27FC236}">
                <a16:creationId xmlns:a16="http://schemas.microsoft.com/office/drawing/2014/main" id="{A1E03E0A-162A-33E0-AC34-1B7909AED699}"/>
              </a:ext>
            </a:extLst>
          </p:cNvPr>
          <p:cNvGrpSpPr>
            <a:grpSpLocks/>
          </p:cNvGrpSpPr>
          <p:nvPr/>
        </p:nvGrpSpPr>
        <p:grpSpPr bwMode="auto">
          <a:xfrm>
            <a:off x="755650" y="1684313"/>
            <a:ext cx="7596770" cy="3544887"/>
            <a:chOff x="890600" y="1579563"/>
            <a:chExt cx="7596757" cy="3544887"/>
          </a:xfrm>
        </p:grpSpPr>
        <p:sp>
          <p:nvSpPr>
            <p:cNvPr id="6" name="Oval 70">
              <a:extLst>
                <a:ext uri="{FF2B5EF4-FFF2-40B4-BE49-F238E27FC236}">
                  <a16:creationId xmlns:a16="http://schemas.microsoft.com/office/drawing/2014/main" id="{26F995AA-93CC-D318-9261-34999E4CE3F1}"/>
                </a:ext>
              </a:extLst>
            </p:cNvPr>
            <p:cNvSpPr>
              <a:spLocks noChangeArrowheads="1"/>
            </p:cNvSpPr>
            <p:nvPr/>
          </p:nvSpPr>
          <p:spPr bwMode="auto">
            <a:xfrm>
              <a:off x="5886454" y="2665413"/>
              <a:ext cx="795336" cy="795337"/>
            </a:xfrm>
            <a:prstGeom prst="ellipse">
              <a:avLst/>
            </a:prstGeom>
            <a:solidFill>
              <a:srgbClr val="CCFFFF"/>
            </a:solidFill>
            <a:ln w="9525">
              <a:solidFill>
                <a:srgbClr val="000000"/>
              </a:solidFill>
              <a:round/>
              <a:headEnd/>
              <a:tailEnd/>
            </a:ln>
          </p:spPr>
          <p:txBody>
            <a:bodyPr/>
            <a:lstStyle/>
            <a:p>
              <a:pPr marL="914400" indent="-341313">
                <a:buFont typeface="Wingdings" pitchFamily="2" charset="2"/>
                <a:buBlip>
                  <a:blip r:embed="rId2"/>
                </a:buBlip>
                <a:defRPr/>
              </a:pPr>
              <a:endParaRPr lang="zh-CN" altLang="zh-CN">
                <a:effectLst>
                  <a:outerShdw blurRad="38100" dist="38100" dir="2700000" algn="tl">
                    <a:srgbClr val="C0C0C0"/>
                  </a:outerShdw>
                </a:effectLst>
                <a:latin typeface="Arial" charset="0"/>
              </a:endParaRPr>
            </a:p>
          </p:txBody>
        </p:sp>
        <p:sp>
          <p:nvSpPr>
            <p:cNvPr id="7" name="Text Box 33">
              <a:extLst>
                <a:ext uri="{FF2B5EF4-FFF2-40B4-BE49-F238E27FC236}">
                  <a16:creationId xmlns:a16="http://schemas.microsoft.com/office/drawing/2014/main" id="{27F370A5-D455-30C8-3C14-8DF19E158077}"/>
                </a:ext>
              </a:extLst>
            </p:cNvPr>
            <p:cNvSpPr txBox="1">
              <a:spLocks noChangeArrowheads="1"/>
            </p:cNvSpPr>
            <p:nvPr/>
          </p:nvSpPr>
          <p:spPr bwMode="auto">
            <a:xfrm>
              <a:off x="1979623" y="2746375"/>
              <a:ext cx="1008061" cy="682625"/>
            </a:xfrm>
            <a:prstGeom prst="rect">
              <a:avLst/>
            </a:prstGeom>
            <a:solidFill>
              <a:srgbClr val="99CCFF"/>
            </a:solidFill>
            <a:ln w="19050">
              <a:solidFill>
                <a:schemeClr val="tx1"/>
              </a:solidFill>
              <a:miter lim="800000"/>
              <a:headEnd/>
              <a:tailEnd/>
            </a:ln>
          </p:spPr>
          <p:txBody>
            <a:bodyPr/>
            <a:lstStyle>
              <a:lvl1pPr marL="215900" indent="-341313"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zh-CN" altLang="en-US" sz="1600" b="0" dirty="0">
                  <a:solidFill>
                    <a:schemeClr val="tx1"/>
                  </a:solidFill>
                  <a:latin typeface="Times New Roman" panose="02020603050405020304" pitchFamily="18" charset="0"/>
                </a:rPr>
                <a:t>编译器或</a:t>
              </a:r>
              <a:endParaRPr lang="en-US" altLang="zh-CN" sz="1600" b="0" dirty="0">
                <a:solidFill>
                  <a:schemeClr val="tx1"/>
                </a:solidFill>
                <a:latin typeface="Times New Roman" panose="02020603050405020304" pitchFamily="18" charset="0"/>
              </a:endParaRPr>
            </a:p>
            <a:p>
              <a:pPr algn="ctr" eaLnBrk="1" hangingPunct="1">
                <a:buFont typeface="Wingdings" pitchFamily="2" charset="2"/>
                <a:buNone/>
              </a:pPr>
              <a:r>
                <a:rPr lang="zh-CN" altLang="en-US" sz="1600" b="0" dirty="0">
                  <a:solidFill>
                    <a:schemeClr val="tx1"/>
                  </a:solidFill>
                  <a:latin typeface="Times New Roman" panose="02020603050405020304" pitchFamily="18" charset="0"/>
                </a:rPr>
                <a:t>汇编器</a:t>
              </a:r>
              <a:endParaRPr lang="zh-CN" altLang="en-US" sz="1600" dirty="0">
                <a:solidFill>
                  <a:schemeClr val="tx1"/>
                </a:solidFill>
                <a:effectLst>
                  <a:outerShdw blurRad="38100" dist="38100" dir="2700000" algn="tl">
                    <a:srgbClr val="FFFFFF"/>
                  </a:outerShdw>
                </a:effectLst>
              </a:endParaRPr>
            </a:p>
          </p:txBody>
        </p:sp>
        <p:sp>
          <p:nvSpPr>
            <p:cNvPr id="8" name="Oval 35">
              <a:extLst>
                <a:ext uri="{FF2B5EF4-FFF2-40B4-BE49-F238E27FC236}">
                  <a16:creationId xmlns:a16="http://schemas.microsoft.com/office/drawing/2014/main" id="{5F8FE0D9-F2A9-2F8D-D59B-525ED757395D}"/>
                </a:ext>
              </a:extLst>
            </p:cNvPr>
            <p:cNvSpPr>
              <a:spLocks noChangeArrowheads="1"/>
            </p:cNvSpPr>
            <p:nvPr/>
          </p:nvSpPr>
          <p:spPr bwMode="auto">
            <a:xfrm>
              <a:off x="3341696" y="2693988"/>
              <a:ext cx="795337" cy="795337"/>
            </a:xfrm>
            <a:prstGeom prst="ellipse">
              <a:avLst/>
            </a:prstGeom>
            <a:solidFill>
              <a:srgbClr val="CCFFFF"/>
            </a:solidFill>
            <a:ln w="9525">
              <a:solidFill>
                <a:srgbClr val="000000"/>
              </a:solidFill>
              <a:round/>
              <a:headEnd/>
              <a:tailEnd/>
            </a:ln>
          </p:spPr>
          <p:txBody>
            <a:bodyPr/>
            <a:lstStyle/>
            <a:p>
              <a:pPr marL="914400" indent="-341313">
                <a:buFont typeface="Wingdings" pitchFamily="2" charset="2"/>
                <a:buBlip>
                  <a:blip r:embed="rId2"/>
                </a:buBlip>
                <a:defRPr/>
              </a:pPr>
              <a:endParaRPr lang="zh-CN" altLang="zh-CN" dirty="0">
                <a:effectLst>
                  <a:outerShdw blurRad="38100" dist="38100" dir="2700000" algn="tl">
                    <a:srgbClr val="C0C0C0"/>
                  </a:outerShdw>
                </a:effectLst>
                <a:latin typeface="Arial" charset="0"/>
              </a:endParaRPr>
            </a:p>
          </p:txBody>
        </p:sp>
        <p:sp>
          <p:nvSpPr>
            <p:cNvPr id="9" name="Text Box 36">
              <a:extLst>
                <a:ext uri="{FF2B5EF4-FFF2-40B4-BE49-F238E27FC236}">
                  <a16:creationId xmlns:a16="http://schemas.microsoft.com/office/drawing/2014/main" id="{15307230-89D1-357B-1C7D-EEDE0FD5D9B9}"/>
                </a:ext>
              </a:extLst>
            </p:cNvPr>
            <p:cNvSpPr txBox="1">
              <a:spLocks noChangeArrowheads="1"/>
            </p:cNvSpPr>
            <p:nvPr/>
          </p:nvSpPr>
          <p:spPr bwMode="auto">
            <a:xfrm>
              <a:off x="2868825" y="2730500"/>
              <a:ext cx="1185863"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341313"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zh-CN" altLang="en-US" sz="1600" b="0">
                  <a:solidFill>
                    <a:schemeClr val="tx1"/>
                  </a:solidFill>
                  <a:latin typeface="Times New Roman" panose="02020603050405020304" pitchFamily="18" charset="0"/>
                </a:rPr>
                <a:t>目标</a:t>
              </a:r>
            </a:p>
            <a:p>
              <a:pPr algn="just" eaLnBrk="1" hangingPunct="1">
                <a:buFont typeface="Wingdings" pitchFamily="2" charset="2"/>
                <a:buNone/>
              </a:pPr>
              <a:r>
                <a:rPr lang="zh-CN" altLang="en-US" sz="1600" b="0">
                  <a:solidFill>
                    <a:schemeClr val="tx1"/>
                  </a:solidFill>
                  <a:latin typeface="Times New Roman" panose="02020603050405020304" pitchFamily="18" charset="0"/>
                </a:rPr>
                <a:t>模块</a:t>
              </a:r>
            </a:p>
          </p:txBody>
        </p:sp>
        <p:sp>
          <p:nvSpPr>
            <p:cNvPr id="10" name="Oval 37">
              <a:extLst>
                <a:ext uri="{FF2B5EF4-FFF2-40B4-BE49-F238E27FC236}">
                  <a16:creationId xmlns:a16="http://schemas.microsoft.com/office/drawing/2014/main" id="{7B8BC999-8C60-00CB-A9AC-E62ABC8FC4B3}"/>
                </a:ext>
              </a:extLst>
            </p:cNvPr>
            <p:cNvSpPr>
              <a:spLocks noChangeArrowheads="1"/>
            </p:cNvSpPr>
            <p:nvPr/>
          </p:nvSpPr>
          <p:spPr bwMode="auto">
            <a:xfrm>
              <a:off x="890600" y="2673350"/>
              <a:ext cx="795337" cy="795338"/>
            </a:xfrm>
            <a:prstGeom prst="ellipse">
              <a:avLst/>
            </a:prstGeom>
            <a:solidFill>
              <a:srgbClr val="CCFFFF"/>
            </a:solidFill>
            <a:ln w="9525">
              <a:solidFill>
                <a:srgbClr val="000000"/>
              </a:solidFill>
              <a:round/>
              <a:headEnd/>
              <a:tailEnd/>
            </a:ln>
          </p:spPr>
          <p:txBody>
            <a:bodyPr/>
            <a:lstStyle/>
            <a:p>
              <a:pPr marL="914400" indent="-341313">
                <a:buFont typeface="Wingdings" pitchFamily="2" charset="2"/>
                <a:buBlip>
                  <a:blip r:embed="rId2"/>
                </a:buBlip>
                <a:defRPr/>
              </a:pPr>
              <a:endParaRPr lang="zh-CN" altLang="zh-CN" dirty="0">
                <a:effectLst>
                  <a:outerShdw blurRad="38100" dist="38100" dir="2700000" algn="tl">
                    <a:srgbClr val="C0C0C0"/>
                  </a:outerShdw>
                </a:effectLst>
                <a:latin typeface="Arial" charset="0"/>
              </a:endParaRPr>
            </a:p>
          </p:txBody>
        </p:sp>
        <p:sp>
          <p:nvSpPr>
            <p:cNvPr id="11" name="Text Box 38">
              <a:extLst>
                <a:ext uri="{FF2B5EF4-FFF2-40B4-BE49-F238E27FC236}">
                  <a16:creationId xmlns:a16="http://schemas.microsoft.com/office/drawing/2014/main" id="{3432A3B2-1DCD-53D7-010D-14D6DBEF3B25}"/>
                </a:ext>
              </a:extLst>
            </p:cNvPr>
            <p:cNvSpPr txBox="1">
              <a:spLocks noChangeArrowheads="1"/>
            </p:cNvSpPr>
            <p:nvPr/>
          </p:nvSpPr>
          <p:spPr bwMode="auto">
            <a:xfrm>
              <a:off x="920663" y="2857100"/>
              <a:ext cx="8318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23850" indent="-341313"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zh-CN" altLang="en-US" sz="1600" b="0">
                  <a:solidFill>
                    <a:schemeClr val="tx1"/>
                  </a:solidFill>
                  <a:latin typeface="Times New Roman" panose="02020603050405020304" pitchFamily="18" charset="0"/>
                </a:rPr>
                <a:t>源程序</a:t>
              </a:r>
            </a:p>
          </p:txBody>
        </p:sp>
        <p:sp>
          <p:nvSpPr>
            <p:cNvPr id="12" name="Line 40">
              <a:extLst>
                <a:ext uri="{FF2B5EF4-FFF2-40B4-BE49-F238E27FC236}">
                  <a16:creationId xmlns:a16="http://schemas.microsoft.com/office/drawing/2014/main" id="{89857F1E-1D23-A19D-D094-64F26BCB7A18}"/>
                </a:ext>
              </a:extLst>
            </p:cNvPr>
            <p:cNvSpPr>
              <a:spLocks noChangeShapeType="1"/>
            </p:cNvSpPr>
            <p:nvPr/>
          </p:nvSpPr>
          <p:spPr bwMode="auto">
            <a:xfrm>
              <a:off x="3006734" y="3084513"/>
              <a:ext cx="331786" cy="0"/>
            </a:xfrm>
            <a:prstGeom prst="line">
              <a:avLst/>
            </a:prstGeom>
            <a:noFill/>
            <a:ln w="9525">
              <a:solidFill>
                <a:srgbClr val="000000"/>
              </a:solidFill>
              <a:round/>
              <a:headEnd/>
              <a:tailEnd type="triangle" w="sm" len="med"/>
            </a:ln>
          </p:spPr>
          <p:txBody>
            <a:bodyPr/>
            <a:lstStyle/>
            <a:p>
              <a:pPr>
                <a:defRPr/>
              </a:pPr>
              <a:endParaRPr lang="zh-CN" altLang="en-US">
                <a:effectLst>
                  <a:outerShdw blurRad="38100" dist="38100" dir="2700000" algn="tl">
                    <a:srgbClr val="000000">
                      <a:alpha val="43137"/>
                    </a:srgbClr>
                  </a:outerShdw>
                </a:effectLst>
                <a:latin typeface="Arial" charset="0"/>
              </a:endParaRPr>
            </a:p>
          </p:txBody>
        </p:sp>
        <p:sp>
          <p:nvSpPr>
            <p:cNvPr id="13" name="Line 41">
              <a:extLst>
                <a:ext uri="{FF2B5EF4-FFF2-40B4-BE49-F238E27FC236}">
                  <a16:creationId xmlns:a16="http://schemas.microsoft.com/office/drawing/2014/main" id="{97CE9C61-104C-E6BB-0294-2CE546F9ED7C}"/>
                </a:ext>
              </a:extLst>
            </p:cNvPr>
            <p:cNvSpPr>
              <a:spLocks noChangeShapeType="1"/>
            </p:cNvSpPr>
            <p:nvPr/>
          </p:nvSpPr>
          <p:spPr bwMode="auto">
            <a:xfrm>
              <a:off x="4127507" y="3084513"/>
              <a:ext cx="349249" cy="0"/>
            </a:xfrm>
            <a:prstGeom prst="line">
              <a:avLst/>
            </a:prstGeom>
            <a:noFill/>
            <a:ln w="9525">
              <a:solidFill>
                <a:srgbClr val="000000"/>
              </a:solidFill>
              <a:round/>
              <a:headEnd/>
              <a:tailEnd type="triangle" w="sm" len="med"/>
            </a:ln>
          </p:spPr>
          <p:txBody>
            <a:bodyPr/>
            <a:lstStyle/>
            <a:p>
              <a:pPr>
                <a:defRPr/>
              </a:pPr>
              <a:endParaRPr lang="zh-CN" altLang="en-US">
                <a:effectLst>
                  <a:outerShdw blurRad="38100" dist="38100" dir="2700000" algn="tl">
                    <a:srgbClr val="000000">
                      <a:alpha val="43137"/>
                    </a:srgbClr>
                  </a:outerShdw>
                </a:effectLst>
                <a:latin typeface="Arial" charset="0"/>
              </a:endParaRPr>
            </a:p>
          </p:txBody>
        </p:sp>
        <p:sp>
          <p:nvSpPr>
            <p:cNvPr id="14" name="Oval 42">
              <a:extLst>
                <a:ext uri="{FF2B5EF4-FFF2-40B4-BE49-F238E27FC236}">
                  <a16:creationId xmlns:a16="http://schemas.microsoft.com/office/drawing/2014/main" id="{466857D8-7E53-7941-0119-834B8E1FEAB1}"/>
                </a:ext>
              </a:extLst>
            </p:cNvPr>
            <p:cNvSpPr>
              <a:spLocks noChangeArrowheads="1"/>
            </p:cNvSpPr>
            <p:nvPr/>
          </p:nvSpPr>
          <p:spPr bwMode="auto">
            <a:xfrm>
              <a:off x="4587882" y="1604963"/>
              <a:ext cx="793749" cy="795337"/>
            </a:xfrm>
            <a:prstGeom prst="ellipse">
              <a:avLst/>
            </a:prstGeom>
            <a:solidFill>
              <a:srgbClr val="CCCCFF"/>
            </a:solidFill>
            <a:ln w="9525">
              <a:solidFill>
                <a:srgbClr val="000000"/>
              </a:solidFill>
              <a:round/>
              <a:headEnd/>
              <a:tailEnd/>
            </a:ln>
          </p:spPr>
          <p:txBody>
            <a:bodyPr/>
            <a:lstStyle/>
            <a:p>
              <a:pPr marL="914400" indent="-341313">
                <a:buFont typeface="Wingdings" pitchFamily="2" charset="2"/>
                <a:buBlip>
                  <a:blip r:embed="rId2"/>
                </a:buBlip>
                <a:defRPr/>
              </a:pPr>
              <a:endParaRPr lang="zh-CN" altLang="zh-CN">
                <a:effectLst>
                  <a:outerShdw blurRad="38100" dist="38100" dir="2700000" algn="tl">
                    <a:srgbClr val="C0C0C0"/>
                  </a:outerShdw>
                </a:effectLst>
                <a:latin typeface="Arial" charset="0"/>
              </a:endParaRPr>
            </a:p>
          </p:txBody>
        </p:sp>
        <p:sp>
          <p:nvSpPr>
            <p:cNvPr id="15" name="Text Box 43">
              <a:extLst>
                <a:ext uri="{FF2B5EF4-FFF2-40B4-BE49-F238E27FC236}">
                  <a16:creationId xmlns:a16="http://schemas.microsoft.com/office/drawing/2014/main" id="{D0AA30DA-8BE7-A310-ECAF-D87376DB99D9}"/>
                </a:ext>
              </a:extLst>
            </p:cNvPr>
            <p:cNvSpPr txBox="1">
              <a:spLocks noChangeArrowheads="1"/>
            </p:cNvSpPr>
            <p:nvPr/>
          </p:nvSpPr>
          <p:spPr bwMode="auto">
            <a:xfrm>
              <a:off x="4034524" y="1663600"/>
              <a:ext cx="18605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341313"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zh-CN" altLang="en-US" sz="1600" b="0" dirty="0">
                  <a:solidFill>
                    <a:schemeClr val="tx1"/>
                  </a:solidFill>
                  <a:latin typeface="Times New Roman" panose="02020603050405020304" pitchFamily="18" charset="0"/>
                </a:rPr>
                <a:t>其他目</a:t>
              </a:r>
            </a:p>
            <a:p>
              <a:pPr eaLnBrk="1" hangingPunct="1">
                <a:buFont typeface="Wingdings" pitchFamily="2" charset="2"/>
                <a:buNone/>
              </a:pPr>
              <a:r>
                <a:rPr lang="zh-CN" altLang="en-US" sz="1600" b="0" dirty="0">
                  <a:solidFill>
                    <a:schemeClr val="tx1"/>
                  </a:solidFill>
                  <a:latin typeface="Times New Roman" panose="02020603050405020304" pitchFamily="18" charset="0"/>
                </a:rPr>
                <a:t>标模块</a:t>
              </a:r>
            </a:p>
          </p:txBody>
        </p:sp>
        <p:sp>
          <p:nvSpPr>
            <p:cNvPr id="16" name="Line 49">
              <a:extLst>
                <a:ext uri="{FF2B5EF4-FFF2-40B4-BE49-F238E27FC236}">
                  <a16:creationId xmlns:a16="http://schemas.microsoft.com/office/drawing/2014/main" id="{F6D72479-7F7E-1824-C173-B91DCFF03C76}"/>
                </a:ext>
              </a:extLst>
            </p:cNvPr>
            <p:cNvSpPr>
              <a:spLocks noChangeShapeType="1"/>
            </p:cNvSpPr>
            <p:nvPr/>
          </p:nvSpPr>
          <p:spPr bwMode="auto">
            <a:xfrm>
              <a:off x="6683378" y="3078163"/>
              <a:ext cx="755649" cy="0"/>
            </a:xfrm>
            <a:prstGeom prst="line">
              <a:avLst/>
            </a:prstGeom>
            <a:noFill/>
            <a:ln w="9525">
              <a:solidFill>
                <a:srgbClr val="000000"/>
              </a:solidFill>
              <a:round/>
              <a:headEnd/>
              <a:tailEnd type="triangle" w="sm" len="med"/>
            </a:ln>
          </p:spPr>
          <p:txBody>
            <a:bodyPr/>
            <a:lstStyle/>
            <a:p>
              <a:pPr>
                <a:defRPr/>
              </a:pPr>
              <a:endParaRPr lang="zh-CN" altLang="en-US">
                <a:effectLst>
                  <a:outerShdw blurRad="38100" dist="38100" dir="2700000" algn="tl">
                    <a:srgbClr val="000000">
                      <a:alpha val="43137"/>
                    </a:srgbClr>
                  </a:outerShdw>
                </a:effectLst>
                <a:latin typeface="Arial" charset="0"/>
              </a:endParaRPr>
            </a:p>
          </p:txBody>
        </p:sp>
        <p:sp>
          <p:nvSpPr>
            <p:cNvPr id="17" name="Oval 50">
              <a:extLst>
                <a:ext uri="{FF2B5EF4-FFF2-40B4-BE49-F238E27FC236}">
                  <a16:creationId xmlns:a16="http://schemas.microsoft.com/office/drawing/2014/main" id="{D29DF590-E765-49D7-D46A-E2B3E949C74C}"/>
                </a:ext>
              </a:extLst>
            </p:cNvPr>
            <p:cNvSpPr>
              <a:spLocks noChangeArrowheads="1"/>
            </p:cNvSpPr>
            <p:nvPr/>
          </p:nvSpPr>
          <p:spPr bwMode="auto">
            <a:xfrm>
              <a:off x="7516814" y="1579563"/>
              <a:ext cx="793749" cy="795337"/>
            </a:xfrm>
            <a:prstGeom prst="ellipse">
              <a:avLst/>
            </a:prstGeom>
            <a:solidFill>
              <a:srgbClr val="CCCCFF"/>
            </a:solidFill>
            <a:ln w="9525">
              <a:solidFill>
                <a:srgbClr val="000000"/>
              </a:solidFill>
              <a:round/>
              <a:headEnd/>
              <a:tailEnd/>
            </a:ln>
          </p:spPr>
          <p:txBody>
            <a:bodyPr/>
            <a:lstStyle/>
            <a:p>
              <a:pPr marL="914400" indent="-341313">
                <a:buFont typeface="Wingdings" pitchFamily="2" charset="2"/>
                <a:buBlip>
                  <a:blip r:embed="rId2"/>
                </a:buBlip>
                <a:defRPr/>
              </a:pPr>
              <a:endParaRPr lang="zh-CN" altLang="zh-CN">
                <a:effectLst>
                  <a:outerShdw blurRad="38100" dist="38100" dir="2700000" algn="tl">
                    <a:srgbClr val="C0C0C0"/>
                  </a:outerShdw>
                </a:effectLst>
                <a:latin typeface="Arial" charset="0"/>
              </a:endParaRPr>
            </a:p>
          </p:txBody>
        </p:sp>
        <p:sp>
          <p:nvSpPr>
            <p:cNvPr id="18" name="Text Box 51">
              <a:extLst>
                <a:ext uri="{FF2B5EF4-FFF2-40B4-BE49-F238E27FC236}">
                  <a16:creationId xmlns:a16="http://schemas.microsoft.com/office/drawing/2014/main" id="{4AFC1DF2-C5E5-B74A-9B50-8C2276D9F39D}"/>
                </a:ext>
              </a:extLst>
            </p:cNvPr>
            <p:cNvSpPr txBox="1">
              <a:spLocks noChangeArrowheads="1"/>
            </p:cNvSpPr>
            <p:nvPr/>
          </p:nvSpPr>
          <p:spPr bwMode="auto">
            <a:xfrm>
              <a:off x="6904619" y="1670050"/>
              <a:ext cx="158273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341313"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eaLnBrk="1" hangingPunct="1">
                <a:buFont typeface="Wingdings" pitchFamily="2" charset="2"/>
                <a:buNone/>
              </a:pPr>
              <a:r>
                <a:rPr lang="zh-CN" altLang="en-US" sz="1400" b="0" dirty="0">
                  <a:solidFill>
                    <a:schemeClr val="tx1"/>
                  </a:solidFill>
                  <a:latin typeface="Times New Roman" panose="02020603050405020304" pitchFamily="18" charset="0"/>
                </a:rPr>
                <a:t>动态装入</a:t>
              </a:r>
            </a:p>
            <a:p>
              <a:pPr eaLnBrk="1" hangingPunct="1">
                <a:buFont typeface="Wingdings" pitchFamily="2" charset="2"/>
                <a:buNone/>
              </a:pPr>
              <a:r>
                <a:rPr lang="zh-CN" altLang="en-US" sz="1400" b="0" dirty="0">
                  <a:solidFill>
                    <a:schemeClr val="tx1"/>
                  </a:solidFill>
                  <a:latin typeface="Times New Roman" panose="02020603050405020304" pitchFamily="18" charset="0"/>
                </a:rPr>
                <a:t>的系统库</a:t>
              </a:r>
            </a:p>
          </p:txBody>
        </p:sp>
        <p:sp>
          <p:nvSpPr>
            <p:cNvPr id="19" name="AutoShape 52">
              <a:extLst>
                <a:ext uri="{FF2B5EF4-FFF2-40B4-BE49-F238E27FC236}">
                  <a16:creationId xmlns:a16="http://schemas.microsoft.com/office/drawing/2014/main" id="{B7F8E77D-9613-A4B8-0716-02660B8308D1}"/>
                </a:ext>
              </a:extLst>
            </p:cNvPr>
            <p:cNvSpPr>
              <a:spLocks/>
            </p:cNvSpPr>
            <p:nvPr/>
          </p:nvSpPr>
          <p:spPr bwMode="auto">
            <a:xfrm rot="16200000">
              <a:off x="2843221" y="2841627"/>
              <a:ext cx="276225" cy="1889122"/>
            </a:xfrm>
            <a:prstGeom prst="leftBrace">
              <a:avLst>
                <a:gd name="adj1" fmla="val 56992"/>
                <a:gd name="adj2" fmla="val 50000"/>
              </a:avLst>
            </a:prstGeom>
            <a:noFill/>
            <a:ln w="9525">
              <a:solidFill>
                <a:srgbClr val="000000"/>
              </a:solidFill>
              <a:round/>
              <a:headEnd/>
              <a:tailEnd/>
            </a:ln>
          </p:spPr>
          <p:txBody>
            <a:bodyPr vert="eaVert"/>
            <a:lstStyle/>
            <a:p>
              <a:pPr marL="914400" indent="-341313">
                <a:buFont typeface="Wingdings" pitchFamily="2" charset="2"/>
                <a:buBlip>
                  <a:blip r:embed="rId2"/>
                </a:buBlip>
                <a:defRPr/>
              </a:pPr>
              <a:endParaRPr lang="zh-CN" altLang="zh-CN">
                <a:effectLst>
                  <a:outerShdw blurRad="38100" dist="38100" dir="2700000" algn="tl">
                    <a:srgbClr val="C0C0C0"/>
                  </a:outerShdw>
                </a:effectLst>
                <a:latin typeface="Arial" charset="0"/>
              </a:endParaRPr>
            </a:p>
          </p:txBody>
        </p:sp>
        <p:sp>
          <p:nvSpPr>
            <p:cNvPr id="20" name="Text Box 53">
              <a:extLst>
                <a:ext uri="{FF2B5EF4-FFF2-40B4-BE49-F238E27FC236}">
                  <a16:creationId xmlns:a16="http://schemas.microsoft.com/office/drawing/2014/main" id="{915B694C-B77C-3C41-FB70-8809E88F01DF}"/>
                </a:ext>
              </a:extLst>
            </p:cNvPr>
            <p:cNvSpPr txBox="1">
              <a:spLocks noChangeArrowheads="1"/>
            </p:cNvSpPr>
            <p:nvPr/>
          </p:nvSpPr>
          <p:spPr bwMode="auto">
            <a:xfrm>
              <a:off x="1876436" y="4003675"/>
              <a:ext cx="1976434" cy="452438"/>
            </a:xfrm>
            <a:prstGeom prst="rect">
              <a:avLst/>
            </a:prstGeom>
            <a:noFill/>
            <a:ln w="9525">
              <a:noFill/>
              <a:miter lim="800000"/>
              <a:headEnd/>
              <a:tailEnd/>
            </a:ln>
          </p:spPr>
          <p:txBody>
            <a:bodyPr/>
            <a:lstStyle/>
            <a:p>
              <a:pPr marL="914400" indent="-341313" algn="just">
                <a:buFont typeface="Wingdings" pitchFamily="2" charset="2"/>
                <a:buNone/>
                <a:defRPr/>
              </a:pPr>
              <a:r>
                <a:rPr lang="zh-CN" altLang="en-US" sz="1800" dirty="0">
                  <a:solidFill>
                    <a:srgbClr val="3366CC"/>
                  </a:solidFill>
                  <a:effectLst>
                    <a:outerShdw blurRad="38100" dist="38100" dir="2700000" algn="tl">
                      <a:srgbClr val="000000">
                        <a:alpha val="43137"/>
                      </a:srgbClr>
                    </a:outerShdw>
                  </a:effectLst>
                  <a:latin typeface="Times New Roman" pitchFamily="18" charset="0"/>
                </a:rPr>
                <a:t> </a:t>
              </a:r>
              <a:r>
                <a:rPr lang="zh-CN" altLang="en-US" sz="1800" dirty="0">
                  <a:solidFill>
                    <a:srgbClr val="0000CC"/>
                  </a:solidFill>
                  <a:effectLst>
                    <a:outerShdw blurRad="38100" dist="38100" dir="2700000" algn="tl">
                      <a:srgbClr val="000000">
                        <a:alpha val="43137"/>
                      </a:srgbClr>
                    </a:outerShdw>
                  </a:effectLst>
                  <a:latin typeface="Times New Roman" pitchFamily="18" charset="0"/>
                </a:rPr>
                <a:t>编译</a:t>
              </a:r>
            </a:p>
          </p:txBody>
        </p:sp>
        <p:sp>
          <p:nvSpPr>
            <p:cNvPr id="21" name="Text Box 54">
              <a:extLst>
                <a:ext uri="{FF2B5EF4-FFF2-40B4-BE49-F238E27FC236}">
                  <a16:creationId xmlns:a16="http://schemas.microsoft.com/office/drawing/2014/main" id="{CA456FCA-0ADD-E509-A425-F4DA12F05300}"/>
                </a:ext>
              </a:extLst>
            </p:cNvPr>
            <p:cNvSpPr txBox="1">
              <a:spLocks noChangeArrowheads="1"/>
            </p:cNvSpPr>
            <p:nvPr/>
          </p:nvSpPr>
          <p:spPr bwMode="auto">
            <a:xfrm>
              <a:off x="4308482" y="4002088"/>
              <a:ext cx="2098671" cy="452437"/>
            </a:xfrm>
            <a:prstGeom prst="rect">
              <a:avLst/>
            </a:prstGeom>
            <a:noFill/>
            <a:ln w="9525">
              <a:noFill/>
              <a:miter lim="800000"/>
              <a:headEnd/>
              <a:tailEnd/>
            </a:ln>
          </p:spPr>
          <p:txBody>
            <a:bodyPr/>
            <a:lstStyle>
              <a:lvl1pPr marL="914400" indent="-341313"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zh-CN" altLang="en-US" sz="1800">
                  <a:solidFill>
                    <a:srgbClr val="0000CC"/>
                  </a:solidFill>
                  <a:effectLst>
                    <a:outerShdw blurRad="38100" dist="38100" dir="2700000" algn="tl">
                      <a:srgbClr val="C0C0C0"/>
                    </a:outerShdw>
                  </a:effectLst>
                  <a:latin typeface="Times New Roman" panose="02020603050405020304" pitchFamily="18" charset="0"/>
                </a:rPr>
                <a:t>连接装配</a:t>
              </a:r>
            </a:p>
          </p:txBody>
        </p:sp>
        <p:sp>
          <p:nvSpPr>
            <p:cNvPr id="22" name="Text Box 55">
              <a:extLst>
                <a:ext uri="{FF2B5EF4-FFF2-40B4-BE49-F238E27FC236}">
                  <a16:creationId xmlns:a16="http://schemas.microsoft.com/office/drawing/2014/main" id="{9CE8E580-1749-49D3-AD19-8BF97E72D900}"/>
                </a:ext>
              </a:extLst>
            </p:cNvPr>
            <p:cNvSpPr txBox="1">
              <a:spLocks noChangeArrowheads="1"/>
            </p:cNvSpPr>
            <p:nvPr/>
          </p:nvSpPr>
          <p:spPr bwMode="auto">
            <a:xfrm>
              <a:off x="5843775" y="2382838"/>
              <a:ext cx="194786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341313"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zh-CN" altLang="en-US" sz="1800">
                  <a:solidFill>
                    <a:srgbClr val="990000"/>
                  </a:solidFill>
                  <a:latin typeface="Times New Roman" panose="02020603050405020304" pitchFamily="18" charset="0"/>
                </a:rPr>
                <a:t>动态链接</a:t>
              </a:r>
              <a:endParaRPr lang="zh-CN" altLang="en-US" sz="1800">
                <a:solidFill>
                  <a:srgbClr val="990000"/>
                </a:solidFill>
              </a:endParaRPr>
            </a:p>
          </p:txBody>
        </p:sp>
        <p:sp>
          <p:nvSpPr>
            <p:cNvPr id="23" name="Text Box 56">
              <a:extLst>
                <a:ext uri="{FF2B5EF4-FFF2-40B4-BE49-F238E27FC236}">
                  <a16:creationId xmlns:a16="http://schemas.microsoft.com/office/drawing/2014/main" id="{C816BB4D-A664-8AC9-4338-39D9CACEC332}"/>
                </a:ext>
              </a:extLst>
            </p:cNvPr>
            <p:cNvSpPr txBox="1">
              <a:spLocks noChangeArrowheads="1"/>
            </p:cNvSpPr>
            <p:nvPr/>
          </p:nvSpPr>
          <p:spPr bwMode="auto">
            <a:xfrm>
              <a:off x="6095100" y="3213100"/>
              <a:ext cx="1316038"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341313"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zh-CN" altLang="en-US" sz="1800">
                  <a:solidFill>
                    <a:srgbClr val="990000"/>
                  </a:solidFill>
                  <a:latin typeface="Times New Roman" panose="02020603050405020304" pitchFamily="18" charset="0"/>
                </a:rPr>
                <a:t>加载</a:t>
              </a:r>
            </a:p>
          </p:txBody>
        </p:sp>
        <p:sp>
          <p:nvSpPr>
            <p:cNvPr id="24" name="AutoShape 57">
              <a:extLst>
                <a:ext uri="{FF2B5EF4-FFF2-40B4-BE49-F238E27FC236}">
                  <a16:creationId xmlns:a16="http://schemas.microsoft.com/office/drawing/2014/main" id="{F518A230-9986-AA11-70A3-7FC882D96F3D}"/>
                </a:ext>
              </a:extLst>
            </p:cNvPr>
            <p:cNvSpPr>
              <a:spLocks/>
            </p:cNvSpPr>
            <p:nvPr/>
          </p:nvSpPr>
          <p:spPr bwMode="auto">
            <a:xfrm rot="16200000">
              <a:off x="5326067" y="2840040"/>
              <a:ext cx="276225" cy="1889122"/>
            </a:xfrm>
            <a:prstGeom prst="leftBrace">
              <a:avLst>
                <a:gd name="adj1" fmla="val 56992"/>
                <a:gd name="adj2" fmla="val 50000"/>
              </a:avLst>
            </a:prstGeom>
            <a:noFill/>
            <a:ln w="9525">
              <a:solidFill>
                <a:srgbClr val="000000"/>
              </a:solidFill>
              <a:round/>
              <a:headEnd/>
              <a:tailEnd/>
            </a:ln>
          </p:spPr>
          <p:txBody>
            <a:bodyPr vert="eaVert"/>
            <a:lstStyle/>
            <a:p>
              <a:pPr marL="914400" indent="-341313">
                <a:buFont typeface="Wingdings" pitchFamily="2" charset="2"/>
                <a:buBlip>
                  <a:blip r:embed="rId2"/>
                </a:buBlip>
                <a:defRPr/>
              </a:pPr>
              <a:endParaRPr lang="zh-CN" altLang="zh-CN">
                <a:effectLst>
                  <a:outerShdw blurRad="38100" dist="38100" dir="2700000" algn="tl">
                    <a:srgbClr val="C0C0C0"/>
                  </a:outerShdw>
                </a:effectLst>
                <a:latin typeface="Arial" charset="0"/>
              </a:endParaRPr>
            </a:p>
          </p:txBody>
        </p:sp>
        <p:sp>
          <p:nvSpPr>
            <p:cNvPr id="25" name="AutoShape 58">
              <a:extLst>
                <a:ext uri="{FF2B5EF4-FFF2-40B4-BE49-F238E27FC236}">
                  <a16:creationId xmlns:a16="http://schemas.microsoft.com/office/drawing/2014/main" id="{492E92B4-BDFA-97A6-E256-D9DB5A86534A}"/>
                </a:ext>
              </a:extLst>
            </p:cNvPr>
            <p:cNvSpPr>
              <a:spLocks/>
            </p:cNvSpPr>
            <p:nvPr/>
          </p:nvSpPr>
          <p:spPr bwMode="auto">
            <a:xfrm rot="5400000">
              <a:off x="7824788" y="3306764"/>
              <a:ext cx="174625" cy="968373"/>
            </a:xfrm>
            <a:prstGeom prst="rightBrace">
              <a:avLst>
                <a:gd name="adj1" fmla="val 46136"/>
                <a:gd name="adj2" fmla="val 50000"/>
              </a:avLst>
            </a:prstGeom>
            <a:noFill/>
            <a:ln w="9525">
              <a:solidFill>
                <a:srgbClr val="000000"/>
              </a:solidFill>
              <a:round/>
              <a:headEnd/>
              <a:tailEnd/>
            </a:ln>
          </p:spPr>
          <p:txBody>
            <a:bodyPr rot="10800000" vert="eaVert"/>
            <a:lstStyle/>
            <a:p>
              <a:pPr marL="914400" indent="-341313">
                <a:buFont typeface="Wingdings" pitchFamily="2" charset="2"/>
                <a:buBlip>
                  <a:blip r:embed="rId2"/>
                </a:buBlip>
                <a:defRPr/>
              </a:pPr>
              <a:endParaRPr lang="zh-CN" altLang="zh-CN">
                <a:effectLst>
                  <a:outerShdw blurRad="38100" dist="38100" dir="2700000" algn="tl">
                    <a:srgbClr val="C0C0C0"/>
                  </a:outerShdw>
                </a:effectLst>
                <a:latin typeface="Arial" charset="0"/>
              </a:endParaRPr>
            </a:p>
          </p:txBody>
        </p:sp>
        <p:sp>
          <p:nvSpPr>
            <p:cNvPr id="26" name="Text Box 59">
              <a:extLst>
                <a:ext uri="{FF2B5EF4-FFF2-40B4-BE49-F238E27FC236}">
                  <a16:creationId xmlns:a16="http://schemas.microsoft.com/office/drawing/2014/main" id="{AD2D85D3-94AC-8581-7948-0098669C1AA7}"/>
                </a:ext>
              </a:extLst>
            </p:cNvPr>
            <p:cNvSpPr txBox="1">
              <a:spLocks noChangeArrowheads="1"/>
            </p:cNvSpPr>
            <p:nvPr/>
          </p:nvSpPr>
          <p:spPr bwMode="auto">
            <a:xfrm>
              <a:off x="6985003" y="3997325"/>
              <a:ext cx="1457322" cy="463550"/>
            </a:xfrm>
            <a:prstGeom prst="rect">
              <a:avLst/>
            </a:prstGeom>
            <a:noFill/>
            <a:ln w="9525">
              <a:noFill/>
              <a:miter lim="800000"/>
              <a:headEnd/>
              <a:tailEnd/>
            </a:ln>
          </p:spPr>
          <p:txBody>
            <a:bodyPr/>
            <a:lstStyle>
              <a:lvl1pPr marL="914400" indent="-341313"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zh-CN" altLang="en-US" sz="1800">
                  <a:solidFill>
                    <a:srgbClr val="0000CC"/>
                  </a:solidFill>
                  <a:effectLst>
                    <a:outerShdw blurRad="38100" dist="38100" dir="2700000" algn="tl">
                      <a:srgbClr val="C0C0C0"/>
                    </a:outerShdw>
                  </a:effectLst>
                  <a:latin typeface="Times New Roman" panose="02020603050405020304" pitchFamily="18" charset="0"/>
                </a:rPr>
                <a:t>运行</a:t>
              </a:r>
            </a:p>
          </p:txBody>
        </p:sp>
        <p:sp>
          <p:nvSpPr>
            <p:cNvPr id="27" name="Line 60">
              <a:extLst>
                <a:ext uri="{FF2B5EF4-FFF2-40B4-BE49-F238E27FC236}">
                  <a16:creationId xmlns:a16="http://schemas.microsoft.com/office/drawing/2014/main" id="{C0A18B84-768D-1F1B-FF0F-916156748172}"/>
                </a:ext>
              </a:extLst>
            </p:cNvPr>
            <p:cNvSpPr>
              <a:spLocks noChangeShapeType="1"/>
            </p:cNvSpPr>
            <p:nvPr/>
          </p:nvSpPr>
          <p:spPr bwMode="auto">
            <a:xfrm>
              <a:off x="7912101" y="2389188"/>
              <a:ext cx="0" cy="341312"/>
            </a:xfrm>
            <a:prstGeom prst="line">
              <a:avLst/>
            </a:prstGeom>
            <a:noFill/>
            <a:ln w="9525">
              <a:solidFill>
                <a:srgbClr val="000000"/>
              </a:solidFill>
              <a:round/>
              <a:headEnd/>
              <a:tailEnd type="triangle" w="sm" len="med"/>
            </a:ln>
          </p:spPr>
          <p:txBody>
            <a:bodyPr/>
            <a:lstStyle/>
            <a:p>
              <a:pPr>
                <a:defRPr/>
              </a:pPr>
              <a:endParaRPr lang="zh-CN" altLang="en-US" dirty="0">
                <a:effectLst>
                  <a:outerShdw blurRad="38100" dist="38100" dir="2700000" algn="tl">
                    <a:srgbClr val="000000">
                      <a:alpha val="43137"/>
                    </a:srgbClr>
                  </a:outerShdw>
                </a:effectLst>
                <a:latin typeface="Arial" charset="0"/>
              </a:endParaRPr>
            </a:p>
          </p:txBody>
        </p:sp>
        <p:sp>
          <p:nvSpPr>
            <p:cNvPr id="28" name="Line 39">
              <a:extLst>
                <a:ext uri="{FF2B5EF4-FFF2-40B4-BE49-F238E27FC236}">
                  <a16:creationId xmlns:a16="http://schemas.microsoft.com/office/drawing/2014/main" id="{D2C3C9E9-4AB3-F7CE-EB39-98F68265BF3F}"/>
                </a:ext>
              </a:extLst>
            </p:cNvPr>
            <p:cNvSpPr>
              <a:spLocks noChangeShapeType="1"/>
            </p:cNvSpPr>
            <p:nvPr/>
          </p:nvSpPr>
          <p:spPr bwMode="auto">
            <a:xfrm>
              <a:off x="1674824" y="3084513"/>
              <a:ext cx="312737" cy="0"/>
            </a:xfrm>
            <a:prstGeom prst="line">
              <a:avLst/>
            </a:prstGeom>
            <a:noFill/>
            <a:ln w="9525">
              <a:solidFill>
                <a:srgbClr val="000000"/>
              </a:solidFill>
              <a:round/>
              <a:headEnd/>
              <a:tailEnd type="triangle" w="sm" len="med"/>
            </a:ln>
          </p:spPr>
          <p:txBody>
            <a:bodyPr/>
            <a:lstStyle/>
            <a:p>
              <a:pPr>
                <a:defRPr/>
              </a:pPr>
              <a:endParaRPr lang="zh-CN" altLang="en-US">
                <a:effectLst>
                  <a:outerShdw blurRad="38100" dist="38100" dir="2700000" algn="tl">
                    <a:srgbClr val="000000">
                      <a:alpha val="43137"/>
                    </a:srgbClr>
                  </a:outerShdw>
                </a:effectLst>
                <a:latin typeface="Arial" charset="0"/>
              </a:endParaRPr>
            </a:p>
          </p:txBody>
        </p:sp>
        <p:sp>
          <p:nvSpPr>
            <p:cNvPr id="29" name="Text Box 66">
              <a:extLst>
                <a:ext uri="{FF2B5EF4-FFF2-40B4-BE49-F238E27FC236}">
                  <a16:creationId xmlns:a16="http://schemas.microsoft.com/office/drawing/2014/main" id="{01092DED-1FAC-40D8-CCE7-116FF6E4E5E8}"/>
                </a:ext>
              </a:extLst>
            </p:cNvPr>
            <p:cNvSpPr txBox="1">
              <a:spLocks noChangeArrowheads="1"/>
            </p:cNvSpPr>
            <p:nvPr/>
          </p:nvSpPr>
          <p:spPr bwMode="auto">
            <a:xfrm>
              <a:off x="4478344" y="2746375"/>
              <a:ext cx="1008061" cy="682625"/>
            </a:xfrm>
            <a:prstGeom prst="rect">
              <a:avLst/>
            </a:prstGeom>
            <a:solidFill>
              <a:srgbClr val="99CCFF"/>
            </a:solidFill>
            <a:ln w="19050">
              <a:solidFill>
                <a:schemeClr val="tx1"/>
              </a:solidFill>
              <a:miter lim="800000"/>
              <a:headEnd/>
              <a:tailEnd/>
            </a:ln>
          </p:spPr>
          <p:txBody>
            <a:bodyPr/>
            <a:lstStyle>
              <a:lvl1pPr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algn="ctr" eaLnBrk="1" hangingPunct="1">
                <a:buFont typeface="Wingdings" pitchFamily="2" charset="2"/>
                <a:buNone/>
              </a:pPr>
              <a:r>
                <a:rPr lang="zh-CN" altLang="en-US" sz="1600" b="0">
                  <a:solidFill>
                    <a:schemeClr val="tx1"/>
                  </a:solidFill>
                  <a:latin typeface="Times New Roman" panose="02020603050405020304" pitchFamily="18" charset="0"/>
                </a:rPr>
                <a:t>连接</a:t>
              </a:r>
            </a:p>
            <a:p>
              <a:pPr algn="ctr" eaLnBrk="1" hangingPunct="1">
                <a:buFont typeface="Wingdings" pitchFamily="2" charset="2"/>
                <a:buNone/>
              </a:pPr>
              <a:r>
                <a:rPr lang="zh-CN" altLang="en-US" sz="1600" b="0">
                  <a:solidFill>
                    <a:schemeClr val="tx1"/>
                  </a:solidFill>
                  <a:latin typeface="Times New Roman" panose="02020603050405020304" pitchFamily="18" charset="0"/>
                </a:rPr>
                <a:t>装配程序</a:t>
              </a:r>
              <a:endParaRPr lang="zh-CN" altLang="en-US" sz="1600">
                <a:solidFill>
                  <a:schemeClr val="tx1"/>
                </a:solidFill>
                <a:effectLst>
                  <a:outerShdw blurRad="38100" dist="38100" dir="2700000" algn="tl">
                    <a:srgbClr val="FFFFFF"/>
                  </a:outerShdw>
                </a:effectLst>
              </a:endParaRPr>
            </a:p>
          </p:txBody>
        </p:sp>
        <p:sp>
          <p:nvSpPr>
            <p:cNvPr id="30" name="Text Box 69">
              <a:extLst>
                <a:ext uri="{FF2B5EF4-FFF2-40B4-BE49-F238E27FC236}">
                  <a16:creationId xmlns:a16="http://schemas.microsoft.com/office/drawing/2014/main" id="{019AF8C1-B2FD-997E-B0C1-03B99B1DE9E2}"/>
                </a:ext>
              </a:extLst>
            </p:cNvPr>
            <p:cNvSpPr txBox="1">
              <a:spLocks noChangeArrowheads="1"/>
            </p:cNvSpPr>
            <p:nvPr/>
          </p:nvSpPr>
          <p:spPr bwMode="auto">
            <a:xfrm>
              <a:off x="5305425" y="2725738"/>
              <a:ext cx="1401763"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14400" indent="-341313"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algn="just" eaLnBrk="1" hangingPunct="1">
                <a:buFont typeface="Wingdings" pitchFamily="2" charset="2"/>
                <a:buNone/>
              </a:pPr>
              <a:r>
                <a:rPr lang="zh-CN" altLang="en-US" sz="1600" b="0">
                  <a:solidFill>
                    <a:schemeClr val="tx1"/>
                  </a:solidFill>
                  <a:latin typeface="Times New Roman" panose="02020603050405020304" pitchFamily="18" charset="0"/>
                </a:rPr>
                <a:t>主存映</a:t>
              </a:r>
            </a:p>
            <a:p>
              <a:pPr algn="just" eaLnBrk="1" hangingPunct="1">
                <a:buFont typeface="Wingdings" pitchFamily="2" charset="2"/>
                <a:buNone/>
              </a:pPr>
              <a:r>
                <a:rPr lang="zh-CN" altLang="en-US" sz="1600" b="0">
                  <a:solidFill>
                    <a:schemeClr val="tx1"/>
                  </a:solidFill>
                  <a:latin typeface="Times New Roman" panose="02020603050405020304" pitchFamily="18" charset="0"/>
                </a:rPr>
                <a:t>像文件</a:t>
              </a:r>
            </a:p>
          </p:txBody>
        </p:sp>
        <p:sp>
          <p:nvSpPr>
            <p:cNvPr id="31" name="Line 44">
              <a:extLst>
                <a:ext uri="{FF2B5EF4-FFF2-40B4-BE49-F238E27FC236}">
                  <a16:creationId xmlns:a16="http://schemas.microsoft.com/office/drawing/2014/main" id="{0FB25BDF-AD9E-AC56-ED92-FA6FB279879D}"/>
                </a:ext>
              </a:extLst>
            </p:cNvPr>
            <p:cNvSpPr>
              <a:spLocks noChangeShapeType="1"/>
            </p:cNvSpPr>
            <p:nvPr/>
          </p:nvSpPr>
          <p:spPr bwMode="auto">
            <a:xfrm>
              <a:off x="5508630" y="3084513"/>
              <a:ext cx="385761" cy="0"/>
            </a:xfrm>
            <a:prstGeom prst="line">
              <a:avLst/>
            </a:prstGeom>
            <a:noFill/>
            <a:ln w="9525">
              <a:solidFill>
                <a:srgbClr val="000000"/>
              </a:solidFill>
              <a:round/>
              <a:headEnd/>
              <a:tailEnd type="triangle" w="sm" len="med"/>
            </a:ln>
          </p:spPr>
          <p:txBody>
            <a:bodyPr/>
            <a:lstStyle/>
            <a:p>
              <a:pPr>
                <a:defRPr/>
              </a:pPr>
              <a:endParaRPr lang="zh-CN" altLang="en-US">
                <a:effectLst>
                  <a:outerShdw blurRad="38100" dist="38100" dir="2700000" algn="tl">
                    <a:srgbClr val="000000">
                      <a:alpha val="43137"/>
                    </a:srgbClr>
                  </a:outerShdw>
                </a:effectLst>
                <a:latin typeface="Arial" charset="0"/>
              </a:endParaRPr>
            </a:p>
          </p:txBody>
        </p:sp>
        <p:sp>
          <p:nvSpPr>
            <p:cNvPr id="32" name="Line 45">
              <a:extLst>
                <a:ext uri="{FF2B5EF4-FFF2-40B4-BE49-F238E27FC236}">
                  <a16:creationId xmlns:a16="http://schemas.microsoft.com/office/drawing/2014/main" id="{6784EA8A-DBD4-8398-4244-62116A9FE46E}"/>
                </a:ext>
              </a:extLst>
            </p:cNvPr>
            <p:cNvSpPr>
              <a:spLocks noChangeShapeType="1"/>
            </p:cNvSpPr>
            <p:nvPr/>
          </p:nvSpPr>
          <p:spPr bwMode="auto">
            <a:xfrm>
              <a:off x="4981581" y="2397125"/>
              <a:ext cx="0" cy="358775"/>
            </a:xfrm>
            <a:prstGeom prst="line">
              <a:avLst/>
            </a:prstGeom>
            <a:noFill/>
            <a:ln w="9525">
              <a:solidFill>
                <a:srgbClr val="000000"/>
              </a:solidFill>
              <a:round/>
              <a:headEnd/>
              <a:tailEnd type="triangle" w="sm" len="med"/>
            </a:ln>
          </p:spPr>
          <p:txBody>
            <a:bodyPr/>
            <a:lstStyle/>
            <a:p>
              <a:pPr>
                <a:defRPr/>
              </a:pPr>
              <a:endParaRPr lang="zh-CN" altLang="en-US">
                <a:effectLst>
                  <a:outerShdw blurRad="38100" dist="38100" dir="2700000" algn="tl">
                    <a:srgbClr val="000000">
                      <a:alpha val="43137"/>
                    </a:srgbClr>
                  </a:outerShdw>
                </a:effectLst>
                <a:latin typeface="Arial" charset="0"/>
              </a:endParaRPr>
            </a:p>
          </p:txBody>
        </p:sp>
        <p:sp>
          <p:nvSpPr>
            <p:cNvPr id="33" name="Text Box 73">
              <a:extLst>
                <a:ext uri="{FF2B5EF4-FFF2-40B4-BE49-F238E27FC236}">
                  <a16:creationId xmlns:a16="http://schemas.microsoft.com/office/drawing/2014/main" id="{33A3883B-14FA-F2B6-CB52-297F30D650A7}"/>
                </a:ext>
              </a:extLst>
            </p:cNvPr>
            <p:cNvSpPr txBox="1">
              <a:spLocks noChangeArrowheads="1"/>
            </p:cNvSpPr>
            <p:nvPr/>
          </p:nvSpPr>
          <p:spPr bwMode="auto">
            <a:xfrm>
              <a:off x="3324225" y="4672013"/>
              <a:ext cx="289401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algn="l" eaLnBrk="1" hangingPunct="1">
                <a:lnSpc>
                  <a:spcPct val="130000"/>
                </a:lnSpc>
                <a:spcBef>
                  <a:spcPct val="30000"/>
                </a:spcBef>
                <a:buFont typeface="Wingdings" pitchFamily="2" charset="2"/>
                <a:buNone/>
              </a:pPr>
              <a:r>
                <a:rPr lang="zh-CN" altLang="en-US" sz="1800" b="0">
                  <a:solidFill>
                    <a:schemeClr val="tx1"/>
                  </a:solidFill>
                  <a:latin typeface="Times New Roman" panose="02020603050405020304" pitchFamily="18" charset="0"/>
                </a:rPr>
                <a:t>应用程序处理步骤示意图</a:t>
              </a:r>
              <a:endParaRPr lang="zh-CN" altLang="en-US" sz="1800" b="0">
                <a:solidFill>
                  <a:schemeClr val="tx1"/>
                </a:solidFill>
              </a:endParaRPr>
            </a:p>
          </p:txBody>
        </p:sp>
        <p:sp>
          <p:nvSpPr>
            <p:cNvPr id="34" name="Text Box 48">
              <a:extLst>
                <a:ext uri="{FF2B5EF4-FFF2-40B4-BE49-F238E27FC236}">
                  <a16:creationId xmlns:a16="http://schemas.microsoft.com/office/drawing/2014/main" id="{5A5C8EFC-5670-94C5-56FA-12565822F3A5}"/>
                </a:ext>
              </a:extLst>
            </p:cNvPr>
            <p:cNvSpPr txBox="1">
              <a:spLocks noChangeArrowheads="1"/>
            </p:cNvSpPr>
            <p:nvPr/>
          </p:nvSpPr>
          <p:spPr bwMode="auto">
            <a:xfrm>
              <a:off x="7427914" y="2743200"/>
              <a:ext cx="971548" cy="684213"/>
            </a:xfrm>
            <a:prstGeom prst="rect">
              <a:avLst/>
            </a:prstGeom>
            <a:solidFill>
              <a:srgbClr val="CCFFFF"/>
            </a:solidFill>
            <a:ln w="19050">
              <a:solidFill>
                <a:schemeClr val="tx1"/>
              </a:solidFill>
              <a:miter lim="800000"/>
              <a:headEnd/>
              <a:tailEnd/>
            </a:ln>
          </p:spPr>
          <p:txBody>
            <a:bodyPr/>
            <a:lstStyle>
              <a:lvl1pPr eaLnBrk="0" hangingPunct="0">
                <a:defRPr sz="3200" b="1">
                  <a:solidFill>
                    <a:srgbClr val="4138FA"/>
                  </a:solidFill>
                  <a:latin typeface="Arial" panose="020B0604020202020204" pitchFamily="34" charset="0"/>
                  <a:ea typeface="宋体" panose="02010600030101010101" pitchFamily="2" charset="-122"/>
                </a:defRPr>
              </a:lvl1pPr>
              <a:lvl2pPr marL="742950" indent="-285750" eaLnBrk="0" hangingPunct="0">
                <a:defRPr sz="3200" b="1">
                  <a:solidFill>
                    <a:srgbClr val="4138FA"/>
                  </a:solidFill>
                  <a:latin typeface="Arial" panose="020B0604020202020204" pitchFamily="34" charset="0"/>
                  <a:ea typeface="宋体" panose="02010600030101010101" pitchFamily="2" charset="-122"/>
                </a:defRPr>
              </a:lvl2pPr>
              <a:lvl3pPr marL="1143000" indent="-228600" eaLnBrk="0" hangingPunct="0">
                <a:defRPr sz="3200" b="1">
                  <a:solidFill>
                    <a:srgbClr val="4138FA"/>
                  </a:solidFill>
                  <a:latin typeface="Arial" panose="020B0604020202020204" pitchFamily="34" charset="0"/>
                  <a:ea typeface="宋体" panose="02010600030101010101" pitchFamily="2" charset="-122"/>
                </a:defRPr>
              </a:lvl3pPr>
              <a:lvl4pPr marL="1600200" indent="-228600" eaLnBrk="0" hangingPunct="0">
                <a:defRPr sz="3200" b="1">
                  <a:solidFill>
                    <a:srgbClr val="4138FA"/>
                  </a:solidFill>
                  <a:latin typeface="Arial" panose="020B0604020202020204" pitchFamily="34" charset="0"/>
                  <a:ea typeface="宋体" panose="02010600030101010101" pitchFamily="2" charset="-122"/>
                </a:defRPr>
              </a:lvl4pPr>
              <a:lvl5pPr marL="2057400" indent="-228600" eaLnBrk="0" hangingPunct="0">
                <a:defRPr sz="3200" b="1">
                  <a:solidFill>
                    <a:srgbClr val="4138FA"/>
                  </a:solidFill>
                  <a:latin typeface="Arial" panose="020B0604020202020204" pitchFamily="34" charset="0"/>
                  <a:ea typeface="宋体" panose="02010600030101010101" pitchFamily="2" charset="-122"/>
                </a:defRPr>
              </a:lvl5pPr>
              <a:lvl6pPr marL="25146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6pPr>
              <a:lvl7pPr marL="29718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7pPr>
              <a:lvl8pPr marL="34290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8pPr>
              <a:lvl9pPr marL="3886200" indent="-228600" algn="ctr" eaLnBrk="0" fontAlgn="base" hangingPunct="0">
                <a:lnSpc>
                  <a:spcPct val="120000"/>
                </a:lnSpc>
                <a:spcBef>
                  <a:spcPct val="0"/>
                </a:spcBef>
                <a:spcAft>
                  <a:spcPct val="0"/>
                </a:spcAft>
                <a:buClr>
                  <a:schemeClr val="tx2"/>
                </a:buClr>
                <a:buSzPct val="95000"/>
                <a:buFont typeface="Wingdings" pitchFamily="2" charset="2"/>
                <a:buChar char="Ø"/>
                <a:defRPr sz="3200" b="1">
                  <a:solidFill>
                    <a:srgbClr val="4138FA"/>
                  </a:solidFill>
                  <a:latin typeface="Arial" panose="020B0604020202020204" pitchFamily="34" charset="0"/>
                  <a:ea typeface="宋体" panose="02010600030101010101" pitchFamily="2" charset="-122"/>
                </a:defRPr>
              </a:lvl9pPr>
            </a:lstStyle>
            <a:p>
              <a:pPr algn="ctr" eaLnBrk="1" hangingPunct="1">
                <a:buFont typeface="Wingdings" pitchFamily="2" charset="2"/>
                <a:buNone/>
              </a:pPr>
              <a:r>
                <a:rPr lang="zh-CN" altLang="en-US" sz="1600" b="0" dirty="0">
                  <a:solidFill>
                    <a:schemeClr val="tx1"/>
                  </a:solidFill>
                  <a:latin typeface="Times New Roman" panose="02020603050405020304" pitchFamily="18" charset="0"/>
                </a:rPr>
                <a:t>主存中</a:t>
              </a:r>
            </a:p>
            <a:p>
              <a:pPr algn="ctr" eaLnBrk="1" hangingPunct="1">
                <a:buFont typeface="Wingdings" pitchFamily="2" charset="2"/>
                <a:buNone/>
              </a:pPr>
              <a:r>
                <a:rPr lang="zh-CN" altLang="en-US" sz="1600" b="0" dirty="0">
                  <a:solidFill>
                    <a:schemeClr val="tx1"/>
                  </a:solidFill>
                  <a:latin typeface="Times New Roman" panose="02020603050405020304" pitchFamily="18" charset="0"/>
                </a:rPr>
                <a:t>运行</a:t>
              </a:r>
              <a:endParaRPr lang="zh-CN" altLang="en-US" sz="1600" dirty="0">
                <a:solidFill>
                  <a:schemeClr val="tx1"/>
                </a:solidFill>
                <a:effectLst>
                  <a:outerShdw blurRad="38100" dist="38100" dir="2700000" algn="tl">
                    <a:srgbClr val="FFFFFF"/>
                  </a:outerShdw>
                </a:effectLst>
              </a:endParaRPr>
            </a:p>
          </p:txBody>
        </p:sp>
      </p:grpSp>
    </p:spTree>
    <p:extLst>
      <p:ext uri="{BB962C8B-B14F-4D97-AF65-F5344CB8AC3E}">
        <p14:creationId xmlns:p14="http://schemas.microsoft.com/office/powerpoint/2010/main" val="3026819051"/>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BA6200F-B377-5DC0-84D9-095EFAE82871}"/>
              </a:ext>
            </a:extLst>
          </p:cNvPr>
          <p:cNvSpPr>
            <a:spLocks noGrp="1"/>
          </p:cNvSpPr>
          <p:nvPr>
            <p:ph type="title"/>
          </p:nvPr>
        </p:nvSpPr>
        <p:spPr/>
        <p:txBody>
          <a:bodyPr/>
          <a:lstStyle/>
          <a:p>
            <a:r>
              <a:rPr kumimoji="1" lang="zh-CN" altLang="en-US" dirty="0"/>
              <a:t>应用程序的处理步骤</a:t>
            </a:r>
            <a:endParaRPr lang="zh-CN" altLang="en-US" dirty="0"/>
          </a:p>
        </p:txBody>
      </p:sp>
      <p:sp>
        <p:nvSpPr>
          <p:cNvPr id="3" name="内容占位符 2">
            <a:extLst>
              <a:ext uri="{FF2B5EF4-FFF2-40B4-BE49-F238E27FC236}">
                <a16:creationId xmlns:a16="http://schemas.microsoft.com/office/drawing/2014/main" id="{E3C979CC-AAC1-C724-09A8-D18B9A8BEAF5}"/>
              </a:ext>
            </a:extLst>
          </p:cNvPr>
          <p:cNvSpPr>
            <a:spLocks noGrp="1"/>
          </p:cNvSpPr>
          <p:nvPr>
            <p:ph idx="1"/>
          </p:nvPr>
        </p:nvSpPr>
        <p:spPr>
          <a:xfrm>
            <a:off x="935038" y="1233488"/>
            <a:ext cx="7772400" cy="4895850"/>
          </a:xfrm>
        </p:spPr>
        <p:txBody>
          <a:bodyPr>
            <a:normAutofit fontScale="85000" lnSpcReduction="10000"/>
          </a:bodyPr>
          <a:lstStyle/>
          <a:p>
            <a:r>
              <a:rPr lang="zh-CN" altLang="en-US" dirty="0"/>
              <a:t>编辑</a:t>
            </a:r>
          </a:p>
          <a:p>
            <a:pPr lvl="1"/>
            <a:r>
              <a:rPr lang="zh-CN" altLang="en-US" dirty="0"/>
              <a:t>建立一个新文件，或对已有的文件中的错误进行修改。</a:t>
            </a:r>
          </a:p>
          <a:p>
            <a:r>
              <a:rPr lang="zh-CN" altLang="en-US" dirty="0"/>
              <a:t>编译</a:t>
            </a:r>
          </a:p>
          <a:p>
            <a:pPr lvl="1"/>
            <a:r>
              <a:rPr lang="zh-CN" altLang="en-US" dirty="0"/>
              <a:t>将源程序翻译成浮动的目标代码。</a:t>
            </a:r>
            <a:endParaRPr lang="en-US" altLang="zh-CN" dirty="0"/>
          </a:p>
          <a:p>
            <a:r>
              <a:rPr lang="zh-CN" altLang="en-US" dirty="0"/>
              <a:t>连接</a:t>
            </a:r>
            <a:endParaRPr lang="en-US" altLang="zh-CN" dirty="0"/>
          </a:p>
          <a:p>
            <a:pPr lvl="1"/>
            <a:r>
              <a:rPr lang="zh-CN" altLang="en-US" dirty="0"/>
              <a:t>主程序和其他所需要的子程序和例行程序连接装配在一起，使之成为一个可执行的、完整的主存映像文件。</a:t>
            </a:r>
          </a:p>
          <a:p>
            <a:r>
              <a:rPr lang="zh-CN" altLang="en-US" dirty="0"/>
              <a:t>运行</a:t>
            </a:r>
            <a:endParaRPr lang="en-US" altLang="zh-CN" dirty="0"/>
          </a:p>
          <a:p>
            <a:pPr lvl="1"/>
            <a:r>
              <a:rPr lang="zh-CN" altLang="en-US" dirty="0"/>
              <a:t>将主存映像文件调入主存，启动运行，得出计算结果。 </a:t>
            </a:r>
          </a:p>
          <a:p>
            <a:pPr lvl="1"/>
            <a:endParaRPr lang="zh-CN" altLang="en-US" dirty="0"/>
          </a:p>
        </p:txBody>
      </p:sp>
      <p:sp>
        <p:nvSpPr>
          <p:cNvPr id="4" name="灯片编号占位符 3">
            <a:extLst>
              <a:ext uri="{FF2B5EF4-FFF2-40B4-BE49-F238E27FC236}">
                <a16:creationId xmlns:a16="http://schemas.microsoft.com/office/drawing/2014/main" id="{73A95A8A-E83C-33F3-CAC9-4436829BF61B}"/>
              </a:ext>
            </a:extLst>
          </p:cNvPr>
          <p:cNvSpPr>
            <a:spLocks noGrp="1"/>
          </p:cNvSpPr>
          <p:nvPr>
            <p:ph type="sldNum" sz="quarter" idx="12"/>
          </p:nvPr>
        </p:nvSpPr>
        <p:spPr>
          <a:xfrm>
            <a:off x="6781800" y="6324600"/>
            <a:ext cx="1905000" cy="457200"/>
          </a:xfrm>
        </p:spPr>
        <p:txBody>
          <a:bodyPr/>
          <a:lstStyle/>
          <a:p>
            <a:fld id="{4093CC90-4002-504C-BD88-C9A1D374048E}" type="slidenum">
              <a:rPr lang="zh-CN" altLang="en-US" smtClean="0"/>
              <a:pPr/>
              <a:t>76</a:t>
            </a:fld>
            <a:endParaRPr lang="zh-CN" altLang="en-US" dirty="0"/>
          </a:p>
        </p:txBody>
      </p:sp>
    </p:spTree>
    <p:extLst>
      <p:ext uri="{BB962C8B-B14F-4D97-AF65-F5344CB8AC3E}">
        <p14:creationId xmlns:p14="http://schemas.microsoft.com/office/powerpoint/2010/main" val="3647309011"/>
      </p:ext>
    </p:extLst>
  </p:cSld>
  <p:clrMapOvr>
    <a:masterClrMapping/>
  </p:clrMapOvr>
  <p:transition spd="med">
    <p:zoom/>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68E44-527B-33DA-D0CD-A68947BA8ED6}"/>
              </a:ext>
            </a:extLst>
          </p:cNvPr>
          <p:cNvSpPr>
            <a:spLocks noGrp="1"/>
          </p:cNvSpPr>
          <p:nvPr>
            <p:ph type="title"/>
          </p:nvPr>
        </p:nvSpPr>
        <p:spPr/>
        <p:txBody>
          <a:bodyPr/>
          <a:lstStyle/>
          <a:p>
            <a:r>
              <a:rPr kumimoji="1" lang="zh-CN" altLang="en-US" dirty="0"/>
              <a:t>一个程序的典型执行流程</a:t>
            </a:r>
          </a:p>
        </p:txBody>
      </p:sp>
      <p:sp>
        <p:nvSpPr>
          <p:cNvPr id="3" name="内容占位符 2">
            <a:extLst>
              <a:ext uri="{FF2B5EF4-FFF2-40B4-BE49-F238E27FC236}">
                <a16:creationId xmlns:a16="http://schemas.microsoft.com/office/drawing/2014/main" id="{08F722E7-B142-29E3-4F2F-6706B9FED305}"/>
              </a:ext>
            </a:extLst>
          </p:cNvPr>
          <p:cNvSpPr>
            <a:spLocks noGrp="1"/>
          </p:cNvSpPr>
          <p:nvPr>
            <p:ph idx="1"/>
          </p:nvPr>
        </p:nvSpPr>
        <p:spPr/>
        <p:txBody>
          <a:bodyPr/>
          <a:lstStyle/>
          <a:p>
            <a:pPr algn="l">
              <a:buSzPct val="100000"/>
              <a:buFont typeface="+mj-lt"/>
              <a:buAutoNum type="arabicPeriod"/>
            </a:pPr>
            <a:r>
              <a:rPr lang="zh-CN" altLang="en-US" sz="2000" b="1" i="0" dirty="0">
                <a:solidFill>
                  <a:srgbClr val="000000"/>
                </a:solidFill>
                <a:effectLst/>
                <a:latin typeface="-apple-system"/>
              </a:rPr>
              <a:t>加载：</a:t>
            </a:r>
            <a:r>
              <a:rPr lang="zh-CN" altLang="en-US" sz="2000" b="0" i="0" dirty="0">
                <a:solidFill>
                  <a:srgbClr val="000000"/>
                </a:solidFill>
                <a:effectLst/>
                <a:latin typeface="-apple-system"/>
              </a:rPr>
              <a:t> 当启动一个程序时，由</a:t>
            </a:r>
            <a:r>
              <a:rPr lang="en-US" altLang="zh-CN" sz="2000" b="0" i="0" dirty="0">
                <a:solidFill>
                  <a:srgbClr val="000000"/>
                </a:solidFill>
                <a:effectLst/>
                <a:latin typeface="-apple-system"/>
              </a:rPr>
              <a:t>OS</a:t>
            </a:r>
            <a:r>
              <a:rPr lang="zh-CN" altLang="en-US" sz="2000" b="0" i="0" dirty="0">
                <a:solidFill>
                  <a:srgbClr val="000000"/>
                </a:solidFill>
                <a:effectLst/>
                <a:latin typeface="-apple-system"/>
              </a:rPr>
              <a:t>的加载器将该程序的可执行文件加载到内存中。</a:t>
            </a:r>
          </a:p>
          <a:p>
            <a:pPr algn="l">
              <a:buSzPct val="100000"/>
              <a:buFont typeface="+mj-lt"/>
              <a:buAutoNum type="arabicPeriod"/>
            </a:pPr>
            <a:r>
              <a:rPr lang="zh-CN" altLang="en-US" sz="2000" b="1" i="0" dirty="0">
                <a:solidFill>
                  <a:srgbClr val="000000"/>
                </a:solidFill>
                <a:effectLst/>
                <a:latin typeface="-apple-system"/>
              </a:rPr>
              <a:t>运行：</a:t>
            </a:r>
            <a:r>
              <a:rPr lang="zh-CN" altLang="en-US" sz="2000" b="0" i="0" dirty="0">
                <a:solidFill>
                  <a:srgbClr val="000000"/>
                </a:solidFill>
                <a:effectLst/>
                <a:latin typeface="-apple-system"/>
              </a:rPr>
              <a:t> </a:t>
            </a:r>
            <a:r>
              <a:rPr lang="en-US" altLang="zh-CN" sz="2000" b="0" i="0" dirty="0">
                <a:solidFill>
                  <a:srgbClr val="000000"/>
                </a:solidFill>
                <a:effectLst/>
                <a:latin typeface="-apple-system"/>
              </a:rPr>
              <a:t>OS</a:t>
            </a:r>
            <a:r>
              <a:rPr lang="zh-CN" altLang="en-US" sz="2000" b="0" i="0" dirty="0">
                <a:solidFill>
                  <a:srgbClr val="000000"/>
                </a:solidFill>
                <a:effectLst/>
                <a:latin typeface="-apple-system"/>
              </a:rPr>
              <a:t>创建一个新的进程，并将</a:t>
            </a:r>
            <a:r>
              <a:rPr lang="en" altLang="zh-CN" sz="2000" b="0" i="0" dirty="0">
                <a:solidFill>
                  <a:srgbClr val="000000"/>
                </a:solidFill>
                <a:effectLst/>
                <a:latin typeface="-apple-system"/>
              </a:rPr>
              <a:t>CPU</a:t>
            </a:r>
            <a:r>
              <a:rPr lang="zh-CN" altLang="en-US" sz="2000" b="0" i="0" dirty="0">
                <a:solidFill>
                  <a:srgbClr val="000000"/>
                </a:solidFill>
                <a:effectLst/>
                <a:latin typeface="-apple-system"/>
              </a:rPr>
              <a:t>的控制权交给该进程。该新进程开始执行加载到内存中的程序代码。</a:t>
            </a:r>
          </a:p>
          <a:p>
            <a:pPr algn="l">
              <a:buSzPct val="100000"/>
              <a:buFont typeface="+mj-lt"/>
              <a:buAutoNum type="arabicPeriod"/>
            </a:pPr>
            <a:r>
              <a:rPr lang="zh-CN" altLang="en-US" sz="2000" b="1" i="0" dirty="0">
                <a:solidFill>
                  <a:srgbClr val="000000"/>
                </a:solidFill>
                <a:effectLst/>
                <a:latin typeface="-apple-system"/>
              </a:rPr>
              <a:t>系统调用：</a:t>
            </a:r>
            <a:r>
              <a:rPr lang="zh-CN" altLang="en-US" sz="2000" b="0" i="0" dirty="0">
                <a:solidFill>
                  <a:srgbClr val="000000"/>
                </a:solidFill>
                <a:effectLst/>
                <a:latin typeface="-apple-system"/>
              </a:rPr>
              <a:t> 当程序需要进行一些特权操作（如读写文件，发送网络数据等）时，它将发起系统调用。</a:t>
            </a:r>
          </a:p>
          <a:p>
            <a:pPr algn="l">
              <a:buSzPct val="100000"/>
              <a:buFont typeface="+mj-lt"/>
              <a:buAutoNum type="arabicPeriod"/>
            </a:pPr>
            <a:r>
              <a:rPr lang="zh-CN" altLang="en-US" sz="2000" b="1" i="0" dirty="0">
                <a:solidFill>
                  <a:srgbClr val="000000"/>
                </a:solidFill>
                <a:effectLst/>
                <a:latin typeface="-apple-system"/>
              </a:rPr>
              <a:t>中断和信号：</a:t>
            </a:r>
            <a:r>
              <a:rPr lang="zh-CN" altLang="en-US" sz="2000" b="0" i="0" dirty="0">
                <a:solidFill>
                  <a:srgbClr val="000000"/>
                </a:solidFill>
                <a:effectLst/>
                <a:latin typeface="-apple-system"/>
              </a:rPr>
              <a:t> 程序的执行可能会被中断和信号打断。中断通常是由硬件事件触发的，如</a:t>
            </a:r>
            <a:r>
              <a:rPr lang="en" altLang="zh-CN" sz="2000" b="0" i="0" dirty="0">
                <a:solidFill>
                  <a:srgbClr val="000000"/>
                </a:solidFill>
                <a:effectLst/>
                <a:latin typeface="-apple-system"/>
              </a:rPr>
              <a:t>I/O</a:t>
            </a:r>
            <a:r>
              <a:rPr lang="zh-CN" altLang="en-US" sz="2000" b="0" i="0" dirty="0">
                <a:solidFill>
                  <a:srgbClr val="000000"/>
                </a:solidFill>
                <a:effectLst/>
                <a:latin typeface="-apple-system"/>
              </a:rPr>
              <a:t>操作的完成，定时器的超时等。信号则是一种软件中断，可以由其他进程或者内核发送。</a:t>
            </a:r>
          </a:p>
          <a:p>
            <a:pPr algn="l">
              <a:buSzPct val="100000"/>
              <a:buFont typeface="+mj-lt"/>
              <a:buAutoNum type="arabicPeriod"/>
            </a:pPr>
            <a:r>
              <a:rPr lang="zh-CN" altLang="en-US" sz="2000" b="1" i="0" dirty="0">
                <a:solidFill>
                  <a:srgbClr val="000000"/>
                </a:solidFill>
                <a:effectLst/>
                <a:latin typeface="-apple-system"/>
              </a:rPr>
              <a:t>退出：</a:t>
            </a:r>
            <a:r>
              <a:rPr lang="zh-CN" altLang="en-US" sz="2000" b="0" i="0" dirty="0">
                <a:solidFill>
                  <a:srgbClr val="000000"/>
                </a:solidFill>
                <a:effectLst/>
                <a:latin typeface="-apple-system"/>
              </a:rPr>
              <a:t> 当程序执行完成或者由于某种原因需要停止时，它将执行退出操作，包括释放资源，关闭打开的文件，通知父进程等。</a:t>
            </a:r>
          </a:p>
        </p:txBody>
      </p:sp>
      <p:sp>
        <p:nvSpPr>
          <p:cNvPr id="4" name="灯片编号占位符 3">
            <a:extLst>
              <a:ext uri="{FF2B5EF4-FFF2-40B4-BE49-F238E27FC236}">
                <a16:creationId xmlns:a16="http://schemas.microsoft.com/office/drawing/2014/main" id="{2AFD1609-A450-45AD-67B1-4600F90D4672}"/>
              </a:ext>
            </a:extLst>
          </p:cNvPr>
          <p:cNvSpPr>
            <a:spLocks noGrp="1"/>
          </p:cNvSpPr>
          <p:nvPr>
            <p:ph type="sldNum" sz="quarter" idx="12"/>
          </p:nvPr>
        </p:nvSpPr>
        <p:spPr/>
        <p:txBody>
          <a:bodyPr/>
          <a:lstStyle/>
          <a:p>
            <a:fld id="{4093CC90-4002-504C-BD88-C9A1D374048E}" type="slidenum">
              <a:rPr lang="zh-CN" altLang="en-US" smtClean="0"/>
              <a:pPr/>
              <a:t>77</a:t>
            </a:fld>
            <a:endParaRPr lang="zh-CN" altLang="en-US" dirty="0"/>
          </a:p>
        </p:txBody>
      </p:sp>
    </p:spTree>
    <p:extLst>
      <p:ext uri="{BB962C8B-B14F-4D97-AF65-F5344CB8AC3E}">
        <p14:creationId xmlns:p14="http://schemas.microsoft.com/office/powerpoint/2010/main" val="2825600962"/>
      </p:ext>
    </p:extLst>
  </p:cSld>
  <p:clrMapOvr>
    <a:masterClrMapping/>
  </p:clrMapOvr>
  <p:transition spd="med">
    <p:zoom/>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3BA60-091B-A744-7F98-D31D6EA1FBA6}"/>
              </a:ext>
            </a:extLst>
          </p:cNvPr>
          <p:cNvSpPr>
            <a:spLocks noGrp="1"/>
          </p:cNvSpPr>
          <p:nvPr>
            <p:ph type="title"/>
          </p:nvPr>
        </p:nvSpPr>
        <p:spPr>
          <a:xfrm>
            <a:off x="1042988" y="225425"/>
            <a:ext cx="7850187" cy="746125"/>
          </a:xfrm>
        </p:spPr>
        <p:txBody>
          <a:bodyPr/>
          <a:lstStyle/>
          <a:p>
            <a:r>
              <a:rPr lang="zh-CN" altLang="en-US" dirty="0"/>
              <a:t>操作系统的运行</a:t>
            </a:r>
            <a:r>
              <a:rPr lang="en-US" altLang="zh-CN" dirty="0"/>
              <a:t>(Operation)</a:t>
            </a:r>
            <a:endParaRPr lang="zh-CN" altLang="en-US" dirty="0"/>
          </a:p>
        </p:txBody>
      </p:sp>
      <p:sp>
        <p:nvSpPr>
          <p:cNvPr id="3" name="内容占位符 2">
            <a:extLst>
              <a:ext uri="{FF2B5EF4-FFF2-40B4-BE49-F238E27FC236}">
                <a16:creationId xmlns:a16="http://schemas.microsoft.com/office/drawing/2014/main" id="{78EBA235-22DC-D739-04C3-BF8CE79EA5D3}"/>
              </a:ext>
            </a:extLst>
          </p:cNvPr>
          <p:cNvSpPr>
            <a:spLocks noGrp="1"/>
          </p:cNvSpPr>
          <p:nvPr>
            <p:ph idx="1"/>
          </p:nvPr>
        </p:nvSpPr>
        <p:spPr>
          <a:xfrm>
            <a:off x="935038" y="1233488"/>
            <a:ext cx="7772400" cy="4895850"/>
          </a:xfrm>
        </p:spPr>
        <p:txBody>
          <a:bodyPr/>
          <a:lstStyle/>
          <a:p>
            <a:pPr>
              <a:lnSpc>
                <a:spcPct val="114000"/>
              </a:lnSpc>
            </a:pPr>
            <a:r>
              <a:rPr lang="zh-CN" altLang="en-US" sz="3000" dirty="0"/>
              <a:t>引导程序</a:t>
            </a:r>
            <a:r>
              <a:rPr lang="en-US" altLang="zh-CN" sz="3000" dirty="0">
                <a:sym typeface="Wingdings" pitchFamily="2" charset="2"/>
              </a:rPr>
              <a:t></a:t>
            </a:r>
            <a:r>
              <a:rPr lang="zh-CN" altLang="en-US" sz="3000" dirty="0"/>
              <a:t>加载内核</a:t>
            </a:r>
            <a:r>
              <a:rPr lang="en-US" altLang="zh-CN" sz="3000" dirty="0">
                <a:sym typeface="Wingdings" pitchFamily="2" charset="2"/>
              </a:rPr>
              <a:t></a:t>
            </a:r>
            <a:r>
              <a:rPr lang="zh-CN" altLang="en-US" sz="3000" dirty="0"/>
              <a:t>启动系统守护进程</a:t>
            </a:r>
            <a:endParaRPr lang="en-US" altLang="zh-CN" sz="3000" dirty="0"/>
          </a:p>
          <a:p>
            <a:pPr>
              <a:lnSpc>
                <a:spcPct val="114000"/>
              </a:lnSpc>
            </a:pPr>
            <a:r>
              <a:rPr lang="zh-CN" altLang="en-US" sz="3000" dirty="0"/>
              <a:t>内核是中断驱动的（硬件和软件） </a:t>
            </a:r>
          </a:p>
          <a:p>
            <a:pPr lvl="1">
              <a:lnSpc>
                <a:spcPct val="114000"/>
              </a:lnSpc>
            </a:pPr>
            <a:r>
              <a:rPr lang="zh-CN" altLang="en-US" dirty="0"/>
              <a:t>由任一设备触发硬件中断</a:t>
            </a:r>
          </a:p>
          <a:p>
            <a:pPr lvl="1">
              <a:lnSpc>
                <a:spcPct val="114000"/>
              </a:lnSpc>
            </a:pPr>
            <a:r>
              <a:rPr lang="zh-CN" altLang="en-US" dirty="0"/>
              <a:t>软件中断（异常或陷阱） </a:t>
            </a:r>
          </a:p>
          <a:p>
            <a:pPr lvl="2">
              <a:lnSpc>
                <a:spcPct val="114000"/>
              </a:lnSpc>
            </a:pPr>
            <a:r>
              <a:rPr lang="zh-CN" altLang="en-US" dirty="0"/>
              <a:t>软件错误（例如，除数为零）</a:t>
            </a:r>
          </a:p>
          <a:p>
            <a:pPr lvl="2">
              <a:lnSpc>
                <a:spcPct val="114000"/>
              </a:lnSpc>
            </a:pPr>
            <a:r>
              <a:rPr lang="zh-CN" altLang="en-US" dirty="0"/>
              <a:t>请求操作系统服务 </a:t>
            </a:r>
            <a:r>
              <a:rPr lang="en-US" altLang="zh-CN" dirty="0"/>
              <a:t>—— </a:t>
            </a:r>
            <a:r>
              <a:rPr lang="zh-CN" altLang="en-US" dirty="0"/>
              <a:t>系统调用</a:t>
            </a:r>
          </a:p>
          <a:p>
            <a:pPr lvl="2">
              <a:lnSpc>
                <a:spcPct val="114000"/>
              </a:lnSpc>
            </a:pPr>
            <a:r>
              <a:rPr lang="zh-CN" altLang="en-US" dirty="0"/>
              <a:t>其他进程问题包括无限循环，进程相互修改或修改操作系统</a:t>
            </a:r>
          </a:p>
          <a:p>
            <a:endParaRPr lang="zh-CN" altLang="en-US" dirty="0"/>
          </a:p>
        </p:txBody>
      </p:sp>
      <p:sp>
        <p:nvSpPr>
          <p:cNvPr id="4" name="灯片编号占位符 3">
            <a:extLst>
              <a:ext uri="{FF2B5EF4-FFF2-40B4-BE49-F238E27FC236}">
                <a16:creationId xmlns:a16="http://schemas.microsoft.com/office/drawing/2014/main" id="{9B9471B1-AC91-9361-7A10-7F5DA27CDB02}"/>
              </a:ext>
            </a:extLst>
          </p:cNvPr>
          <p:cNvSpPr>
            <a:spLocks noGrp="1"/>
          </p:cNvSpPr>
          <p:nvPr>
            <p:ph type="sldNum" sz="quarter" idx="12"/>
          </p:nvPr>
        </p:nvSpPr>
        <p:spPr>
          <a:xfrm>
            <a:off x="6781800" y="6324600"/>
            <a:ext cx="1905000" cy="457200"/>
          </a:xfrm>
        </p:spPr>
        <p:txBody>
          <a:bodyPr/>
          <a:lstStyle/>
          <a:p>
            <a:fld id="{0AB36E61-40D9-A94A-B15B-A971B2438DDF}" type="slidenum">
              <a:rPr lang="zh-CN" altLang="en-US" smtClean="0"/>
              <a:t>78</a:t>
            </a:fld>
            <a:endParaRPr lang="zh-CN" altLang="en-US" dirty="0"/>
          </a:p>
        </p:txBody>
      </p:sp>
    </p:spTree>
    <p:extLst>
      <p:ext uri="{BB962C8B-B14F-4D97-AF65-F5344CB8AC3E}">
        <p14:creationId xmlns:p14="http://schemas.microsoft.com/office/powerpoint/2010/main" val="804652175"/>
      </p:ext>
    </p:extLst>
  </p:cSld>
  <p:clrMapOvr>
    <a:masterClrMapping/>
  </p:clrMapOvr>
  <p:transition spd="med">
    <p:zoom/>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48C6A-72AD-E294-374F-4418F32518E1}"/>
              </a:ext>
            </a:extLst>
          </p:cNvPr>
          <p:cNvSpPr>
            <a:spLocks noGrp="1"/>
          </p:cNvSpPr>
          <p:nvPr>
            <p:ph type="title"/>
          </p:nvPr>
        </p:nvSpPr>
        <p:spPr/>
        <p:txBody>
          <a:bodyPr/>
          <a:lstStyle/>
          <a:p>
            <a:r>
              <a:rPr kumimoji="1" lang="en-US" altLang="zh-CN" dirty="0"/>
              <a:t>OS</a:t>
            </a:r>
            <a:r>
              <a:rPr kumimoji="1" lang="zh-CN" altLang="en-US" dirty="0"/>
              <a:t>对程序执行的支持</a:t>
            </a:r>
          </a:p>
        </p:txBody>
      </p:sp>
      <p:sp>
        <p:nvSpPr>
          <p:cNvPr id="3" name="内容占位符 2">
            <a:extLst>
              <a:ext uri="{FF2B5EF4-FFF2-40B4-BE49-F238E27FC236}">
                <a16:creationId xmlns:a16="http://schemas.microsoft.com/office/drawing/2014/main" id="{F4D9277A-5A0C-0A40-EAA1-3ABE95E3978F}"/>
              </a:ext>
            </a:extLst>
          </p:cNvPr>
          <p:cNvSpPr>
            <a:spLocks noGrp="1"/>
          </p:cNvSpPr>
          <p:nvPr>
            <p:ph idx="1"/>
          </p:nvPr>
        </p:nvSpPr>
        <p:spPr/>
        <p:txBody>
          <a:bodyPr/>
          <a:lstStyle/>
          <a:p>
            <a:r>
              <a:rPr kumimoji="1" lang="en-US" altLang="zh-CN" dirty="0"/>
              <a:t>OS</a:t>
            </a:r>
            <a:r>
              <a:rPr kumimoji="1" lang="zh-CN" altLang="en-US" dirty="0"/>
              <a:t>如何让程序能在计算机上顺利执行？</a:t>
            </a:r>
            <a:endParaRPr kumimoji="1" lang="en-US" altLang="zh-CN" dirty="0"/>
          </a:p>
          <a:p>
            <a:pPr lvl="1"/>
            <a:r>
              <a:rPr kumimoji="1" lang="zh-CN" altLang="en-US" dirty="0"/>
              <a:t>装载并运行程序</a:t>
            </a:r>
            <a:endParaRPr kumimoji="1" lang="en-US" altLang="zh-CN" dirty="0"/>
          </a:p>
          <a:p>
            <a:pPr lvl="1"/>
            <a:r>
              <a:rPr kumimoji="1" lang="zh-CN" altLang="en-US" dirty="0"/>
              <a:t>管理内存空间：为程序提供虚拟地址空间，实现逻辑地址到物理地址的转换</a:t>
            </a:r>
            <a:endParaRPr kumimoji="1" lang="en-US" altLang="zh-CN" dirty="0"/>
          </a:p>
          <a:p>
            <a:pPr lvl="1"/>
            <a:r>
              <a:rPr kumimoji="1" lang="zh-CN" altLang="en-US" dirty="0"/>
              <a:t>支持输入</a:t>
            </a:r>
            <a:r>
              <a:rPr kumimoji="1" lang="en-US" altLang="zh-CN" dirty="0"/>
              <a:t>/</a:t>
            </a:r>
            <a:r>
              <a:rPr kumimoji="1" lang="zh-CN" altLang="en-US" dirty="0"/>
              <a:t>输出</a:t>
            </a:r>
            <a:endParaRPr kumimoji="1" lang="en-US" altLang="zh-CN" dirty="0"/>
          </a:p>
          <a:p>
            <a:pPr lvl="1"/>
            <a:r>
              <a:rPr kumimoji="1" lang="zh-CN" altLang="en-US" dirty="0"/>
              <a:t>提供错误处理和保护</a:t>
            </a:r>
          </a:p>
        </p:txBody>
      </p:sp>
      <p:sp>
        <p:nvSpPr>
          <p:cNvPr id="4" name="灯片编号占位符 3">
            <a:extLst>
              <a:ext uri="{FF2B5EF4-FFF2-40B4-BE49-F238E27FC236}">
                <a16:creationId xmlns:a16="http://schemas.microsoft.com/office/drawing/2014/main" id="{3E40DEBD-9BD9-592C-BBA8-A363E2273820}"/>
              </a:ext>
            </a:extLst>
          </p:cNvPr>
          <p:cNvSpPr>
            <a:spLocks noGrp="1"/>
          </p:cNvSpPr>
          <p:nvPr>
            <p:ph type="sldNum" sz="quarter" idx="12"/>
          </p:nvPr>
        </p:nvSpPr>
        <p:spPr/>
        <p:txBody>
          <a:bodyPr/>
          <a:lstStyle/>
          <a:p>
            <a:fld id="{4093CC90-4002-504C-BD88-C9A1D374048E}" type="slidenum">
              <a:rPr lang="zh-CN" altLang="en-US" smtClean="0"/>
              <a:pPr/>
              <a:t>79</a:t>
            </a:fld>
            <a:endParaRPr lang="zh-CN" altLang="en-US" dirty="0"/>
          </a:p>
        </p:txBody>
      </p:sp>
    </p:spTree>
    <p:extLst>
      <p:ext uri="{BB962C8B-B14F-4D97-AF65-F5344CB8AC3E}">
        <p14:creationId xmlns:p14="http://schemas.microsoft.com/office/powerpoint/2010/main" val="987396032"/>
      </p:ext>
    </p:extLst>
  </p:cSld>
  <p:clrMapOvr>
    <a:masterClrMapping/>
  </p:clrMapOvr>
  <p:transition spd="med">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104F5-C314-32B9-DD37-8E9F61F7F626}"/>
              </a:ext>
            </a:extLst>
          </p:cNvPr>
          <p:cNvSpPr>
            <a:spLocks noGrp="1"/>
          </p:cNvSpPr>
          <p:nvPr>
            <p:ph type="title"/>
          </p:nvPr>
        </p:nvSpPr>
        <p:spPr/>
        <p:txBody>
          <a:bodyPr/>
          <a:lstStyle/>
          <a:p>
            <a:r>
              <a:rPr kumimoji="1" lang="zh-CN" altLang="en-US" dirty="0"/>
              <a:t>什么是操作系统？</a:t>
            </a:r>
          </a:p>
        </p:txBody>
      </p:sp>
      <p:sp>
        <p:nvSpPr>
          <p:cNvPr id="3" name="内容占位符 2">
            <a:extLst>
              <a:ext uri="{FF2B5EF4-FFF2-40B4-BE49-F238E27FC236}">
                <a16:creationId xmlns:a16="http://schemas.microsoft.com/office/drawing/2014/main" id="{D38CD7E3-9824-2AEE-3801-8703F6F01568}"/>
              </a:ext>
            </a:extLst>
          </p:cNvPr>
          <p:cNvSpPr>
            <a:spLocks noGrp="1"/>
          </p:cNvSpPr>
          <p:nvPr>
            <p:ph idx="1"/>
          </p:nvPr>
        </p:nvSpPr>
        <p:spPr>
          <a:xfrm>
            <a:off x="935037" y="1233488"/>
            <a:ext cx="7958137" cy="3239628"/>
          </a:xfrm>
        </p:spPr>
        <p:txBody>
          <a:bodyPr/>
          <a:lstStyle/>
          <a:p>
            <a:r>
              <a:rPr kumimoji="1" lang="zh-CN" altLang="en" dirty="0"/>
              <a:t>以下</a:t>
            </a:r>
            <a:r>
              <a:rPr kumimoji="1" lang="zh-CN" altLang="en-US" dirty="0"/>
              <a:t>哪些是操作系统？</a:t>
            </a:r>
            <a:endParaRPr kumimoji="1" lang="en" altLang="zh-CN" dirty="0"/>
          </a:p>
          <a:p>
            <a:pPr lvl="1"/>
            <a:r>
              <a:rPr kumimoji="1" lang="en" altLang="zh-CN" dirty="0"/>
              <a:t>Windows 10</a:t>
            </a:r>
            <a:r>
              <a:rPr kumimoji="1" lang="zh-CN" altLang="en-US" dirty="0"/>
              <a:t>所包含的所有软件</a:t>
            </a:r>
            <a:endParaRPr kumimoji="1" lang="en" altLang="zh-CN" dirty="0"/>
          </a:p>
          <a:p>
            <a:pPr lvl="1"/>
            <a:r>
              <a:rPr kumimoji="1" lang="en" altLang="zh-CN" dirty="0"/>
              <a:t>Linux</a:t>
            </a:r>
            <a:r>
              <a:rPr kumimoji="1" lang="zh-CN" altLang="en-US" dirty="0"/>
              <a:t>内核以及所有设备的驱动</a:t>
            </a:r>
            <a:endParaRPr kumimoji="1" lang="en" altLang="zh-CN" dirty="0"/>
          </a:p>
          <a:p>
            <a:pPr lvl="1"/>
            <a:r>
              <a:rPr kumimoji="1" lang="zh-CN" altLang="en-US" dirty="0"/>
              <a:t>在</a:t>
            </a:r>
            <a:r>
              <a:rPr kumimoji="1" lang="en" altLang="zh-CN" dirty="0" err="1"/>
              <a:t>Macbook</a:t>
            </a:r>
            <a:r>
              <a:rPr kumimoji="1" lang="zh-CN" altLang="en-US" dirty="0"/>
              <a:t>上下载安装的第三方</a:t>
            </a:r>
            <a:r>
              <a:rPr kumimoji="1" lang="en" altLang="zh-CN" dirty="0"/>
              <a:t>NTFS</a:t>
            </a:r>
            <a:r>
              <a:rPr kumimoji="1" lang="zh-CN" altLang="en-US" dirty="0"/>
              <a:t>文件系统</a:t>
            </a:r>
            <a:endParaRPr kumimoji="1" lang="en" altLang="zh-CN" dirty="0"/>
          </a:p>
          <a:p>
            <a:pPr lvl="1"/>
            <a:r>
              <a:rPr kumimoji="1" lang="zh-CN" altLang="en-US" dirty="0"/>
              <a:t>华为</a:t>
            </a:r>
            <a:r>
              <a:rPr kumimoji="1" lang="en" altLang="zh-CN" dirty="0"/>
              <a:t>Mate 30</a:t>
            </a:r>
            <a:r>
              <a:rPr kumimoji="1" lang="zh-CN" altLang="en-US" dirty="0"/>
              <a:t>出厂时所有的软件</a:t>
            </a:r>
            <a:endParaRPr kumimoji="1" lang="en" altLang="zh-CN" dirty="0"/>
          </a:p>
          <a:p>
            <a:pPr lvl="1"/>
            <a:r>
              <a:rPr kumimoji="1" lang="zh-CN" altLang="en-US" dirty="0"/>
              <a:t>大疆无人机出厂时所有的软件</a:t>
            </a:r>
            <a:endParaRPr kumimoji="1" lang="en" altLang="zh-CN" dirty="0"/>
          </a:p>
        </p:txBody>
      </p:sp>
      <p:sp>
        <p:nvSpPr>
          <p:cNvPr id="4" name="灯片编号占位符 3">
            <a:extLst>
              <a:ext uri="{FF2B5EF4-FFF2-40B4-BE49-F238E27FC236}">
                <a16:creationId xmlns:a16="http://schemas.microsoft.com/office/drawing/2014/main" id="{225E8D2B-32B5-2099-F3AB-0E26AB2BF936}"/>
              </a:ext>
            </a:extLst>
          </p:cNvPr>
          <p:cNvSpPr>
            <a:spLocks noGrp="1"/>
          </p:cNvSpPr>
          <p:nvPr>
            <p:ph type="sldNum" sz="quarter" idx="12"/>
          </p:nvPr>
        </p:nvSpPr>
        <p:spPr/>
        <p:txBody>
          <a:bodyPr/>
          <a:lstStyle/>
          <a:p>
            <a:fld id="{4093CC90-4002-504C-BD88-C9A1D374048E}" type="slidenum">
              <a:rPr lang="zh-CN" altLang="en-US" smtClean="0"/>
              <a:pPr/>
              <a:t>8</a:t>
            </a:fld>
            <a:endParaRPr lang="zh-CN" altLang="en-US" dirty="0"/>
          </a:p>
        </p:txBody>
      </p:sp>
      <p:pic>
        <p:nvPicPr>
          <p:cNvPr id="6" name="图片 5">
            <a:extLst>
              <a:ext uri="{FF2B5EF4-FFF2-40B4-BE49-F238E27FC236}">
                <a16:creationId xmlns:a16="http://schemas.microsoft.com/office/drawing/2014/main" id="{7A012B59-CB6A-33FB-C15E-B26AE321D2E7}"/>
              </a:ext>
            </a:extLst>
          </p:cNvPr>
          <p:cNvPicPr>
            <a:picLocks noChangeAspect="1"/>
          </p:cNvPicPr>
          <p:nvPr/>
        </p:nvPicPr>
        <p:blipFill>
          <a:blip r:embed="rId2"/>
          <a:stretch>
            <a:fillRect/>
          </a:stretch>
        </p:blipFill>
        <p:spPr>
          <a:xfrm>
            <a:off x="827584" y="4473116"/>
            <a:ext cx="7329541" cy="2396689"/>
          </a:xfrm>
          <a:prstGeom prst="rect">
            <a:avLst/>
          </a:prstGeom>
        </p:spPr>
      </p:pic>
    </p:spTree>
    <p:extLst>
      <p:ext uri="{BB962C8B-B14F-4D97-AF65-F5344CB8AC3E}">
        <p14:creationId xmlns:p14="http://schemas.microsoft.com/office/powerpoint/2010/main" val="553057393"/>
      </p:ext>
    </p:extLst>
  </p:cSld>
  <p:clrMapOvr>
    <a:masterClrMapping/>
  </p:clrMapOvr>
  <p:transition spd="med">
    <p:zo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A3CFD-6F88-72A7-8674-6F91FD14C0EF}"/>
              </a:ext>
            </a:extLst>
          </p:cNvPr>
          <p:cNvSpPr>
            <a:spLocks noGrp="1"/>
          </p:cNvSpPr>
          <p:nvPr>
            <p:ph type="title"/>
          </p:nvPr>
        </p:nvSpPr>
        <p:spPr>
          <a:xfrm>
            <a:off x="1042988" y="225425"/>
            <a:ext cx="7850187" cy="746125"/>
          </a:xfrm>
        </p:spPr>
        <p:txBody>
          <a:bodyPr/>
          <a:lstStyle/>
          <a:p>
            <a:r>
              <a:rPr lang="zh-CN" altLang="en-US" dirty="0"/>
              <a:t>为什么要学习操作系统？</a:t>
            </a:r>
          </a:p>
        </p:txBody>
      </p:sp>
      <p:sp>
        <p:nvSpPr>
          <p:cNvPr id="3" name="内容占位符 2">
            <a:extLst>
              <a:ext uri="{FF2B5EF4-FFF2-40B4-BE49-F238E27FC236}">
                <a16:creationId xmlns:a16="http://schemas.microsoft.com/office/drawing/2014/main" id="{C14813FE-93C5-91BA-E924-FDADD3F85459}"/>
              </a:ext>
            </a:extLst>
          </p:cNvPr>
          <p:cNvSpPr>
            <a:spLocks noGrp="1"/>
          </p:cNvSpPr>
          <p:nvPr>
            <p:ph idx="1"/>
          </p:nvPr>
        </p:nvSpPr>
        <p:spPr>
          <a:xfrm>
            <a:off x="935038" y="1233488"/>
            <a:ext cx="7772400" cy="4895850"/>
          </a:xfrm>
        </p:spPr>
        <p:txBody>
          <a:bodyPr/>
          <a:lstStyle/>
          <a:p>
            <a:r>
              <a:rPr lang="zh-CN" altLang="en-US" dirty="0"/>
              <a:t>理解计算机的基本工作原理</a:t>
            </a:r>
          </a:p>
          <a:p>
            <a:r>
              <a:rPr lang="zh-CN" altLang="en-US" dirty="0"/>
              <a:t>提高编程和软件开发能力</a:t>
            </a:r>
          </a:p>
          <a:p>
            <a:r>
              <a:rPr lang="zh-CN" altLang="en-US" dirty="0"/>
              <a:t>适应现代科技和发展趋势</a:t>
            </a:r>
          </a:p>
          <a:p>
            <a:r>
              <a:rPr lang="zh-CN" altLang="en-US" dirty="0"/>
              <a:t>增强系统安全意识和技能</a:t>
            </a:r>
          </a:p>
          <a:p>
            <a:r>
              <a:rPr lang="zh-CN" altLang="en-US" dirty="0"/>
              <a:t>适应不同的职业需求</a:t>
            </a:r>
          </a:p>
          <a:p>
            <a:r>
              <a:rPr lang="zh-CN" altLang="en-US" dirty="0"/>
              <a:t>培养计算机科学思维和能力</a:t>
            </a:r>
          </a:p>
          <a:p>
            <a:r>
              <a:rPr lang="zh-CN" altLang="en-US" dirty="0"/>
              <a:t>适应科技发展的快速变化</a:t>
            </a:r>
          </a:p>
          <a:p>
            <a:r>
              <a:rPr lang="zh-CN" altLang="en-US" dirty="0"/>
              <a:t>。。。</a:t>
            </a:r>
          </a:p>
        </p:txBody>
      </p:sp>
      <p:sp>
        <p:nvSpPr>
          <p:cNvPr id="4" name="灯片编号占位符 3">
            <a:extLst>
              <a:ext uri="{FF2B5EF4-FFF2-40B4-BE49-F238E27FC236}">
                <a16:creationId xmlns:a16="http://schemas.microsoft.com/office/drawing/2014/main" id="{768E3E5C-8E4F-955A-5F8B-EAC99AB663F6}"/>
              </a:ext>
            </a:extLst>
          </p:cNvPr>
          <p:cNvSpPr>
            <a:spLocks noGrp="1"/>
          </p:cNvSpPr>
          <p:nvPr>
            <p:ph type="sldNum" sz="quarter" idx="12"/>
          </p:nvPr>
        </p:nvSpPr>
        <p:spPr>
          <a:xfrm>
            <a:off x="6781800" y="6324600"/>
            <a:ext cx="1905000" cy="457200"/>
          </a:xfrm>
        </p:spPr>
        <p:txBody>
          <a:bodyPr/>
          <a:lstStyle/>
          <a:p>
            <a:fld id="{4093CC90-4002-504C-BD88-C9A1D374048E}" type="slidenum">
              <a:rPr lang="zh-CN" altLang="en-US" smtClean="0"/>
              <a:pPr/>
              <a:t>80</a:t>
            </a:fld>
            <a:endParaRPr lang="zh-CN" altLang="en-US" dirty="0"/>
          </a:p>
        </p:txBody>
      </p:sp>
    </p:spTree>
    <p:extLst>
      <p:ext uri="{BB962C8B-B14F-4D97-AF65-F5344CB8AC3E}">
        <p14:creationId xmlns:p14="http://schemas.microsoft.com/office/powerpoint/2010/main" val="1682040223"/>
      </p:ext>
    </p:extLst>
  </p:cSld>
  <p:clrMapOvr>
    <a:masterClrMapping/>
  </p:clrMapOvr>
  <p:transition spd="med">
    <p:zoom/>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7571FC5D-4166-E658-2ECF-28DC43CEC3DA}"/>
              </a:ext>
            </a:extLst>
          </p:cNvPr>
          <p:cNvSpPr>
            <a:spLocks noGrp="1" noChangeArrowheads="1"/>
          </p:cNvSpPr>
          <p:nvPr>
            <p:ph type="title"/>
          </p:nvPr>
        </p:nvSpPr>
        <p:spPr/>
        <p:txBody>
          <a:bodyPr/>
          <a:lstStyle/>
          <a:p>
            <a:pPr eaLnBrk="1" hangingPunct="1"/>
            <a:r>
              <a:rPr lang="zh-CN" altLang="en-US" dirty="0"/>
              <a:t>练习题</a:t>
            </a:r>
          </a:p>
        </p:txBody>
      </p:sp>
      <p:sp>
        <p:nvSpPr>
          <p:cNvPr id="96258" name="Rectangle 3">
            <a:extLst>
              <a:ext uri="{FF2B5EF4-FFF2-40B4-BE49-F238E27FC236}">
                <a16:creationId xmlns:a16="http://schemas.microsoft.com/office/drawing/2014/main" id="{3FAE498C-82C7-7DAB-144B-C3209B7EA506}"/>
              </a:ext>
            </a:extLst>
          </p:cNvPr>
          <p:cNvSpPr>
            <a:spLocks noGrp="1" noChangeArrowheads="1"/>
          </p:cNvSpPr>
          <p:nvPr>
            <p:ph idx="1"/>
          </p:nvPr>
        </p:nvSpPr>
        <p:spPr>
          <a:xfrm>
            <a:off x="560388" y="1233488"/>
            <a:ext cx="8147050" cy="5418137"/>
          </a:xfrm>
        </p:spPr>
        <p:txBody>
          <a:bodyPr/>
          <a:lstStyle/>
          <a:p>
            <a:pPr algn="just" eaLnBrk="1"/>
            <a:r>
              <a:rPr lang="en-US" altLang="zh-CN" sz="2400" dirty="0"/>
              <a:t>1.2 We have stressed the need for an operating system to make efficient use of the computing hardware. When is it appropriate for the operating system to forsake this principle and to </a:t>
            </a:r>
            <a:r>
              <a:rPr lang="zh-CN" altLang="zh-CN" sz="2400" dirty="0"/>
              <a:t>“</a:t>
            </a:r>
            <a:r>
              <a:rPr lang="en-US" altLang="zh-CN" sz="2400" dirty="0"/>
              <a:t>waste</a:t>
            </a:r>
            <a:r>
              <a:rPr lang="zh-CN" altLang="zh-CN" sz="2400" dirty="0"/>
              <a:t>”</a:t>
            </a:r>
            <a:r>
              <a:rPr lang="en-US" altLang="zh-CN" sz="2400" dirty="0"/>
              <a:t> resources? Why is such a system not really wasteful? </a:t>
            </a:r>
            <a:endParaRPr lang="zh-CN" altLang="zh-CN" sz="2400" dirty="0"/>
          </a:p>
          <a:p>
            <a:pPr algn="just" eaLnBrk="1"/>
            <a:r>
              <a:rPr lang="en-US" altLang="zh-CN" sz="2400" dirty="0"/>
              <a:t>1.4</a:t>
            </a:r>
            <a:r>
              <a:rPr lang="zh-CN" altLang="en-US" sz="2400" dirty="0"/>
              <a:t> </a:t>
            </a:r>
            <a:r>
              <a:rPr lang="en" altLang="zh-CN" sz="2400" dirty="0"/>
              <a:t>Keeping in mind the various definitions of operating system, consider whether the operating system should include applications such as web browsers and mail programs. Argue both that it should and that it should not, and support your answers. </a:t>
            </a:r>
          </a:p>
          <a:p>
            <a:pPr eaLnBrk="1" hangingPunct="1"/>
            <a:endParaRPr lang="zh-CN" altLang="en-US" sz="2400" dirty="0"/>
          </a:p>
        </p:txBody>
      </p:sp>
      <p:sp>
        <p:nvSpPr>
          <p:cNvPr id="2" name="灯片编号占位符 1">
            <a:extLst>
              <a:ext uri="{FF2B5EF4-FFF2-40B4-BE49-F238E27FC236}">
                <a16:creationId xmlns:a16="http://schemas.microsoft.com/office/drawing/2014/main" id="{0793BEB5-C02E-2ABD-904E-EE2F82F610E7}"/>
              </a:ext>
            </a:extLst>
          </p:cNvPr>
          <p:cNvSpPr>
            <a:spLocks noGrp="1"/>
          </p:cNvSpPr>
          <p:nvPr>
            <p:ph type="sldNum" sz="quarter" idx="12"/>
          </p:nvPr>
        </p:nvSpPr>
        <p:spPr/>
        <p:txBody>
          <a:bodyPr/>
          <a:lstStyle/>
          <a:p>
            <a:fld id="{7FC2FC2A-5BB9-8744-BD29-7C6EF21A0FC0}" type="slidenum">
              <a:rPr lang="zh-CN" altLang="en-US" smtClean="0"/>
              <a:pPr/>
              <a:t>81</a:t>
            </a:fld>
            <a:endParaRPr lang="zh-CN" altLang="en-US"/>
          </a:p>
        </p:txBody>
      </p:sp>
    </p:spTree>
  </p:cSld>
  <p:clrMapOvr>
    <a:masterClrMapping/>
  </p:clrMapOvr>
  <p:transition spd="med">
    <p:zoom/>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A51B3A-0759-9C21-0BA2-F23CC990824C}"/>
              </a:ext>
            </a:extLst>
          </p:cNvPr>
          <p:cNvSpPr>
            <a:spLocks noGrp="1"/>
          </p:cNvSpPr>
          <p:nvPr>
            <p:ph type="title"/>
          </p:nvPr>
        </p:nvSpPr>
        <p:spPr/>
        <p:txBody>
          <a:bodyPr/>
          <a:lstStyle/>
          <a:p>
            <a:r>
              <a:rPr kumimoji="1" lang="zh-CN" altLang="en-US" dirty="0"/>
              <a:t>练习题</a:t>
            </a:r>
          </a:p>
        </p:txBody>
      </p:sp>
      <p:sp>
        <p:nvSpPr>
          <p:cNvPr id="3" name="内容占位符 2">
            <a:extLst>
              <a:ext uri="{FF2B5EF4-FFF2-40B4-BE49-F238E27FC236}">
                <a16:creationId xmlns:a16="http://schemas.microsoft.com/office/drawing/2014/main" id="{BA10B780-7968-3B1F-A824-A70A801F585E}"/>
              </a:ext>
            </a:extLst>
          </p:cNvPr>
          <p:cNvSpPr>
            <a:spLocks noGrp="1"/>
          </p:cNvSpPr>
          <p:nvPr>
            <p:ph idx="1"/>
          </p:nvPr>
        </p:nvSpPr>
        <p:spPr/>
        <p:txBody>
          <a:bodyPr>
            <a:normAutofit lnSpcReduction="10000"/>
          </a:bodyPr>
          <a:lstStyle/>
          <a:p>
            <a:pPr eaLnBrk="1" hangingPunct="1"/>
            <a:r>
              <a:rPr lang="zh-CN" altLang="en-US" sz="2400" dirty="0"/>
              <a:t>1.5 How does the distinction between kernel mode and user mode function as a rudimentary form of protection (security)?  </a:t>
            </a:r>
            <a:endParaRPr lang="en-US" altLang="zh-CN" sz="2400" dirty="0"/>
          </a:p>
          <a:p>
            <a:pPr eaLnBrk="1" hangingPunct="1"/>
            <a:endParaRPr lang="zh-CN" altLang="en-US" sz="2400" dirty="0"/>
          </a:p>
          <a:p>
            <a:pPr eaLnBrk="1" hangingPunct="1"/>
            <a:r>
              <a:rPr lang="zh-CN" altLang="en-US" sz="2400" dirty="0"/>
              <a:t>1.6 Which of the following instructions should be privileged? </a:t>
            </a:r>
          </a:p>
          <a:p>
            <a:pPr lvl="1" eaLnBrk="1" hangingPunct="1"/>
            <a:r>
              <a:rPr lang="zh-CN" altLang="en-US" sz="2000" dirty="0"/>
              <a:t>a. Set value of timer. </a:t>
            </a:r>
            <a:r>
              <a:rPr lang="en-US" altLang="zh-CN" sz="2000" dirty="0"/>
              <a:t>     </a:t>
            </a:r>
            <a:r>
              <a:rPr lang="zh-CN" altLang="en-US" sz="2000" dirty="0"/>
              <a:t> b. Read the clock. </a:t>
            </a:r>
          </a:p>
          <a:p>
            <a:pPr lvl="1" eaLnBrk="1" hangingPunct="1"/>
            <a:r>
              <a:rPr lang="zh-CN" altLang="en-US" sz="2000" dirty="0"/>
              <a:t>c. Clear memory. </a:t>
            </a:r>
            <a:r>
              <a:rPr lang="en-US" altLang="zh-CN" sz="2000" dirty="0"/>
              <a:t>          </a:t>
            </a:r>
            <a:r>
              <a:rPr lang="zh-CN" altLang="en-US" sz="2000" dirty="0"/>
              <a:t>  d. Issue a trap instruction. </a:t>
            </a:r>
          </a:p>
          <a:p>
            <a:pPr lvl="1" eaLnBrk="1" hangingPunct="1"/>
            <a:r>
              <a:rPr lang="zh-CN" altLang="en-US" sz="2000" dirty="0"/>
              <a:t>e. Turn off interrupts. </a:t>
            </a:r>
            <a:r>
              <a:rPr lang="en-US" altLang="zh-CN" sz="2000" dirty="0"/>
              <a:t>    </a:t>
            </a:r>
            <a:r>
              <a:rPr lang="zh-CN" altLang="en-US" sz="2000" dirty="0"/>
              <a:t>f. Modify entries in device-status table. </a:t>
            </a:r>
          </a:p>
          <a:p>
            <a:pPr lvl="1" eaLnBrk="1" hangingPunct="1"/>
            <a:r>
              <a:rPr lang="zh-CN" altLang="en-US" sz="2000" dirty="0"/>
              <a:t>g. Switch from user to kernel mode. </a:t>
            </a:r>
          </a:p>
          <a:p>
            <a:pPr lvl="1" eaLnBrk="1" hangingPunct="1"/>
            <a:r>
              <a:rPr lang="zh-CN" altLang="en-US" sz="2000" dirty="0"/>
              <a:t>h. Access I/O device. </a:t>
            </a:r>
          </a:p>
          <a:p>
            <a:endParaRPr kumimoji="1" lang="zh-CN" altLang="en-US" dirty="0"/>
          </a:p>
        </p:txBody>
      </p:sp>
      <p:sp>
        <p:nvSpPr>
          <p:cNvPr id="4" name="灯片编号占位符 3">
            <a:extLst>
              <a:ext uri="{FF2B5EF4-FFF2-40B4-BE49-F238E27FC236}">
                <a16:creationId xmlns:a16="http://schemas.microsoft.com/office/drawing/2014/main" id="{5F13FC15-20CA-3E72-0141-CB00A5488045}"/>
              </a:ext>
            </a:extLst>
          </p:cNvPr>
          <p:cNvSpPr>
            <a:spLocks noGrp="1"/>
          </p:cNvSpPr>
          <p:nvPr>
            <p:ph type="sldNum" sz="quarter" idx="12"/>
          </p:nvPr>
        </p:nvSpPr>
        <p:spPr/>
        <p:txBody>
          <a:bodyPr/>
          <a:lstStyle/>
          <a:p>
            <a:fld id="{4093CC90-4002-504C-BD88-C9A1D374048E}" type="slidenum">
              <a:rPr lang="zh-CN" altLang="en-US" smtClean="0"/>
              <a:pPr/>
              <a:t>82</a:t>
            </a:fld>
            <a:endParaRPr lang="zh-CN" altLang="en-US" dirty="0"/>
          </a:p>
        </p:txBody>
      </p:sp>
    </p:spTree>
    <p:extLst>
      <p:ext uri="{BB962C8B-B14F-4D97-AF65-F5344CB8AC3E}">
        <p14:creationId xmlns:p14="http://schemas.microsoft.com/office/powerpoint/2010/main" val="390227802"/>
      </p:ext>
    </p:extLst>
  </p:cSld>
  <p:clrMapOvr>
    <a:masterClrMapping/>
  </p:clrMapOvr>
  <p:transition spd="med">
    <p:zoom/>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344BF-E2CC-AF46-5603-6E29166A62C8}"/>
              </a:ext>
            </a:extLst>
          </p:cNvPr>
          <p:cNvSpPr>
            <a:spLocks noGrp="1"/>
          </p:cNvSpPr>
          <p:nvPr>
            <p:ph type="title"/>
          </p:nvPr>
        </p:nvSpPr>
        <p:spPr>
          <a:xfrm>
            <a:off x="1042988" y="225425"/>
            <a:ext cx="7850187" cy="746125"/>
          </a:xfrm>
        </p:spPr>
        <p:txBody>
          <a:bodyPr/>
          <a:lstStyle/>
          <a:p>
            <a:r>
              <a:rPr lang="zh-CN" altLang="en-US" dirty="0"/>
              <a:t>练习题</a:t>
            </a:r>
          </a:p>
        </p:txBody>
      </p:sp>
      <p:sp>
        <p:nvSpPr>
          <p:cNvPr id="3" name="内容占位符 2">
            <a:extLst>
              <a:ext uri="{FF2B5EF4-FFF2-40B4-BE49-F238E27FC236}">
                <a16:creationId xmlns:a16="http://schemas.microsoft.com/office/drawing/2014/main" id="{3049E568-79EF-7665-F6E5-B7F1BEB7194E}"/>
              </a:ext>
            </a:extLst>
          </p:cNvPr>
          <p:cNvSpPr>
            <a:spLocks noGrp="1"/>
          </p:cNvSpPr>
          <p:nvPr>
            <p:ph idx="1"/>
          </p:nvPr>
        </p:nvSpPr>
        <p:spPr>
          <a:xfrm>
            <a:off x="935038" y="1233488"/>
            <a:ext cx="7772400" cy="4895850"/>
          </a:xfrm>
        </p:spPr>
        <p:txBody>
          <a:bodyPr/>
          <a:lstStyle/>
          <a:p>
            <a:r>
              <a:rPr lang="zh-CN" altLang="en-US" dirty="0"/>
              <a:t>请简述计算机从开机到操作系统完全启动的基本过程？</a:t>
            </a:r>
            <a:endParaRPr lang="en-US" altLang="zh-CN" dirty="0"/>
          </a:p>
          <a:p>
            <a:r>
              <a:rPr lang="zh-CN" altLang="en-US" dirty="0"/>
              <a:t>什么是引导扇区（</a:t>
            </a:r>
            <a:r>
              <a:rPr lang="en" altLang="zh-CN" dirty="0"/>
              <a:t>Boot Sector</a:t>
            </a:r>
            <a:r>
              <a:rPr lang="zh-CN" altLang="en" dirty="0"/>
              <a:t>）？</a:t>
            </a:r>
            <a:r>
              <a:rPr lang="zh-CN" altLang="en-US" dirty="0"/>
              <a:t>它在操作系统的启动过程中起什么作用？</a:t>
            </a:r>
          </a:p>
          <a:p>
            <a:r>
              <a:rPr lang="zh-CN" altLang="en-US" dirty="0"/>
              <a:t>请描述一个程序从点击图标到完全运行的典型执行流程？</a:t>
            </a:r>
          </a:p>
          <a:p>
            <a:endParaRPr lang="zh-CN" altLang="en-US" dirty="0"/>
          </a:p>
        </p:txBody>
      </p:sp>
      <p:sp>
        <p:nvSpPr>
          <p:cNvPr id="4" name="灯片编号占位符 3">
            <a:extLst>
              <a:ext uri="{FF2B5EF4-FFF2-40B4-BE49-F238E27FC236}">
                <a16:creationId xmlns:a16="http://schemas.microsoft.com/office/drawing/2014/main" id="{42948B4C-9D1D-4CAB-BB94-A932EBB8275A}"/>
              </a:ext>
            </a:extLst>
          </p:cNvPr>
          <p:cNvSpPr>
            <a:spLocks noGrp="1"/>
          </p:cNvSpPr>
          <p:nvPr>
            <p:ph type="sldNum" sz="quarter" idx="12"/>
          </p:nvPr>
        </p:nvSpPr>
        <p:spPr>
          <a:xfrm>
            <a:off x="6781800" y="6324600"/>
            <a:ext cx="1905000" cy="457200"/>
          </a:xfrm>
        </p:spPr>
        <p:txBody>
          <a:bodyPr/>
          <a:lstStyle/>
          <a:p>
            <a:fld id="{4093CC90-4002-504C-BD88-C9A1D374048E}" type="slidenum">
              <a:rPr lang="zh-CN" altLang="en-US" smtClean="0"/>
              <a:pPr/>
              <a:t>83</a:t>
            </a:fld>
            <a:endParaRPr lang="zh-CN" altLang="en-US" dirty="0"/>
          </a:p>
        </p:txBody>
      </p:sp>
    </p:spTree>
    <p:extLst>
      <p:ext uri="{BB962C8B-B14F-4D97-AF65-F5344CB8AC3E}">
        <p14:creationId xmlns:p14="http://schemas.microsoft.com/office/powerpoint/2010/main" val="3500742828"/>
      </p:ext>
    </p:extLst>
  </p:cSld>
  <p:clrMapOvr>
    <a:masterClrMapping/>
  </p:clrMapOvr>
  <p:transition spd="med">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FEA7051E-A558-4680-4BAD-9114B2D95D82}"/>
              </a:ext>
            </a:extLst>
          </p:cNvPr>
          <p:cNvSpPr>
            <a:spLocks noGrp="1" noChangeArrowheads="1"/>
          </p:cNvSpPr>
          <p:nvPr>
            <p:ph type="title"/>
          </p:nvPr>
        </p:nvSpPr>
        <p:spPr/>
        <p:txBody>
          <a:bodyPr/>
          <a:lstStyle/>
          <a:p>
            <a:pPr eaLnBrk="1" hangingPunct="1"/>
            <a:r>
              <a:rPr lang="zh-CN" altLang="en-US"/>
              <a:t>选择题</a:t>
            </a:r>
            <a:r>
              <a:rPr lang="en-US" altLang="zh-CN"/>
              <a:t>1</a:t>
            </a:r>
          </a:p>
        </p:txBody>
      </p:sp>
      <p:sp>
        <p:nvSpPr>
          <p:cNvPr id="97282" name="Rectangle 3">
            <a:extLst>
              <a:ext uri="{FF2B5EF4-FFF2-40B4-BE49-F238E27FC236}">
                <a16:creationId xmlns:a16="http://schemas.microsoft.com/office/drawing/2014/main" id="{4A7EBB4A-5FF8-0C62-4456-53F09CCE0B40}"/>
              </a:ext>
            </a:extLst>
          </p:cNvPr>
          <p:cNvSpPr>
            <a:spLocks noGrp="1" noChangeArrowheads="1"/>
          </p:cNvSpPr>
          <p:nvPr>
            <p:ph idx="1"/>
          </p:nvPr>
        </p:nvSpPr>
        <p:spPr>
          <a:xfrm>
            <a:off x="457200" y="1341438"/>
            <a:ext cx="8393113" cy="5000625"/>
          </a:xfrm>
        </p:spPr>
        <p:txBody>
          <a:bodyPr/>
          <a:lstStyle/>
          <a:p>
            <a:pPr eaLnBrk="1" hangingPunct="1"/>
            <a:r>
              <a:rPr lang="zh-CN" altLang="en-US" dirty="0"/>
              <a:t>在脱机批处理方式中，有一台负责与外部设备交换信息的计算机，一般称之为</a:t>
            </a:r>
            <a:r>
              <a:rPr lang="en-US" altLang="zh-CN" dirty="0"/>
              <a:t>_____</a:t>
            </a:r>
            <a:r>
              <a:rPr lang="zh-CN" altLang="en-US" dirty="0"/>
              <a:t>。</a:t>
            </a:r>
          </a:p>
          <a:p>
            <a:pPr lvl="1" eaLnBrk="1" hangingPunct="1">
              <a:buFont typeface="Wingdings" pitchFamily="2" charset="2"/>
              <a:buNone/>
            </a:pPr>
            <a:r>
              <a:rPr lang="en-US" altLang="zh-CN" dirty="0"/>
              <a:t>   A</a:t>
            </a:r>
            <a:r>
              <a:rPr lang="zh-CN" altLang="en-US" dirty="0"/>
              <a:t>．终端处理机            </a:t>
            </a:r>
            <a:r>
              <a:rPr lang="en-US" altLang="zh-CN" dirty="0"/>
              <a:t>B</a:t>
            </a:r>
            <a:r>
              <a:rPr lang="zh-CN" altLang="en-US" dirty="0"/>
              <a:t>．外围处理机</a:t>
            </a:r>
          </a:p>
          <a:p>
            <a:pPr lvl="1" eaLnBrk="1" hangingPunct="1">
              <a:buFont typeface="Wingdings" pitchFamily="2" charset="2"/>
              <a:buNone/>
            </a:pPr>
            <a:r>
              <a:rPr lang="en-US" altLang="zh-CN" dirty="0"/>
              <a:t>   C</a:t>
            </a:r>
            <a:r>
              <a:rPr lang="zh-CN" altLang="en-US" dirty="0"/>
              <a:t>．客户机                   </a:t>
            </a:r>
            <a:r>
              <a:rPr lang="en-US" altLang="zh-CN" dirty="0"/>
              <a:t>D</a:t>
            </a:r>
            <a:r>
              <a:rPr lang="zh-CN" altLang="en-US" dirty="0"/>
              <a:t>．服务处理机</a:t>
            </a:r>
            <a:endParaRPr lang="en-US" altLang="zh-CN" dirty="0"/>
          </a:p>
          <a:p>
            <a:pPr eaLnBrk="1" hangingPunct="1"/>
            <a:r>
              <a:rPr lang="zh-CN" altLang="en-US" dirty="0"/>
              <a:t>在计算机系统中，操作系统是</a:t>
            </a:r>
            <a:r>
              <a:rPr lang="en-US" altLang="zh-CN" dirty="0"/>
              <a:t>_____</a:t>
            </a:r>
            <a:r>
              <a:rPr lang="zh-CN" altLang="en-US" dirty="0"/>
              <a:t>。</a:t>
            </a:r>
          </a:p>
          <a:p>
            <a:pPr lvl="1" eaLnBrk="1" hangingPunct="1">
              <a:buFont typeface="Wingdings" pitchFamily="2" charset="2"/>
              <a:buNone/>
            </a:pPr>
            <a:r>
              <a:rPr lang="en-US" altLang="zh-CN" dirty="0"/>
              <a:t>   A. </a:t>
            </a:r>
            <a:r>
              <a:rPr lang="zh-CN" altLang="en-US" dirty="0"/>
              <a:t>一般应用软件 	     </a:t>
            </a:r>
            <a:r>
              <a:rPr lang="en-US" altLang="zh-CN" dirty="0"/>
              <a:t>B. </a:t>
            </a:r>
            <a:r>
              <a:rPr lang="zh-CN" altLang="en-US" dirty="0"/>
              <a:t>核心系统软件 </a:t>
            </a:r>
          </a:p>
          <a:p>
            <a:pPr lvl="1" eaLnBrk="1" hangingPunct="1">
              <a:buFont typeface="Wingdings" pitchFamily="2" charset="2"/>
              <a:buNone/>
            </a:pPr>
            <a:r>
              <a:rPr lang="zh-CN" altLang="en-US" dirty="0"/>
              <a:t>   </a:t>
            </a:r>
            <a:r>
              <a:rPr lang="en-US" altLang="zh-CN" dirty="0"/>
              <a:t>C. </a:t>
            </a:r>
            <a:r>
              <a:rPr lang="zh-CN" altLang="en-US" dirty="0"/>
              <a:t>用户应用软件           </a:t>
            </a:r>
            <a:r>
              <a:rPr lang="en-US" altLang="zh-CN" dirty="0"/>
              <a:t>D. </a:t>
            </a:r>
            <a:r>
              <a:rPr lang="zh-CN" altLang="en-US" dirty="0"/>
              <a:t>硬件</a:t>
            </a:r>
          </a:p>
        </p:txBody>
      </p:sp>
      <p:sp>
        <p:nvSpPr>
          <p:cNvPr id="2" name="灯片编号占位符 1">
            <a:extLst>
              <a:ext uri="{FF2B5EF4-FFF2-40B4-BE49-F238E27FC236}">
                <a16:creationId xmlns:a16="http://schemas.microsoft.com/office/drawing/2014/main" id="{0C226CBB-0607-BBD7-FE28-8AF21A175E72}"/>
              </a:ext>
            </a:extLst>
          </p:cNvPr>
          <p:cNvSpPr>
            <a:spLocks noGrp="1"/>
          </p:cNvSpPr>
          <p:nvPr>
            <p:ph type="sldNum" sz="quarter" idx="12"/>
          </p:nvPr>
        </p:nvSpPr>
        <p:spPr/>
        <p:txBody>
          <a:bodyPr/>
          <a:lstStyle/>
          <a:p>
            <a:fld id="{7FC2FC2A-5BB9-8744-BD29-7C6EF21A0FC0}" type="slidenum">
              <a:rPr lang="zh-CN" altLang="en-US" smtClean="0"/>
              <a:pPr/>
              <a:t>84</a:t>
            </a:fld>
            <a:endParaRPr lang="zh-CN" altLang="en-US"/>
          </a:p>
        </p:txBody>
      </p:sp>
    </p:spTree>
  </p:cSld>
  <p:clrMapOvr>
    <a:masterClrMapping/>
  </p:clrMapOvr>
  <p:transition spd="med">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F8CE7EB6-F78E-B879-1D19-09F5D58D5545}"/>
              </a:ext>
            </a:extLst>
          </p:cNvPr>
          <p:cNvSpPr>
            <a:spLocks noGrp="1" noChangeArrowheads="1"/>
          </p:cNvSpPr>
          <p:nvPr>
            <p:ph type="title"/>
          </p:nvPr>
        </p:nvSpPr>
        <p:spPr/>
        <p:txBody>
          <a:bodyPr/>
          <a:lstStyle/>
          <a:p>
            <a:pPr eaLnBrk="1" hangingPunct="1"/>
            <a:r>
              <a:rPr lang="zh-CN" altLang="en-US"/>
              <a:t>选择题</a:t>
            </a:r>
            <a:r>
              <a:rPr lang="en-US" altLang="zh-CN"/>
              <a:t>2</a:t>
            </a:r>
          </a:p>
        </p:txBody>
      </p:sp>
      <p:sp>
        <p:nvSpPr>
          <p:cNvPr id="98306" name="Rectangle 3">
            <a:extLst>
              <a:ext uri="{FF2B5EF4-FFF2-40B4-BE49-F238E27FC236}">
                <a16:creationId xmlns:a16="http://schemas.microsoft.com/office/drawing/2014/main" id="{691651A2-D95D-F3AC-8B31-CAC2298CC496}"/>
              </a:ext>
            </a:extLst>
          </p:cNvPr>
          <p:cNvSpPr>
            <a:spLocks noGrp="1" noChangeArrowheads="1"/>
          </p:cNvSpPr>
          <p:nvPr>
            <p:ph idx="1"/>
          </p:nvPr>
        </p:nvSpPr>
        <p:spPr>
          <a:xfrm>
            <a:off x="457200" y="1341438"/>
            <a:ext cx="8393113" cy="5000625"/>
          </a:xfrm>
        </p:spPr>
        <p:txBody>
          <a:bodyPr/>
          <a:lstStyle/>
          <a:p>
            <a:pPr algn="just" eaLnBrk="1" hangingPunct="1"/>
            <a:r>
              <a:rPr lang="zh-CN" altLang="en-US" dirty="0">
                <a:latin typeface="Times New Roman" panose="02020603050405020304" pitchFamily="18" charset="0"/>
              </a:rPr>
              <a:t>实时操作系统必须在</a:t>
            </a:r>
            <a:r>
              <a:rPr lang="zh-CN" altLang="en-US" dirty="0"/>
              <a:t>_____</a:t>
            </a:r>
            <a:r>
              <a:rPr lang="zh-CN" altLang="en-US" dirty="0">
                <a:latin typeface="Times New Roman" panose="02020603050405020304" pitchFamily="18" charset="0"/>
              </a:rPr>
              <a:t>内处理来自外部的事件。</a:t>
            </a:r>
            <a:endParaRPr lang="zh-CN" altLang="en-US" dirty="0"/>
          </a:p>
          <a:p>
            <a:pPr lvl="1" algn="just" eaLnBrk="1" hangingPunct="1">
              <a:buFont typeface="Wingdings" pitchFamily="2" charset="2"/>
              <a:buNone/>
            </a:pPr>
            <a:r>
              <a:rPr lang="en-US" altLang="zh-CN" dirty="0"/>
              <a:t>A.</a:t>
            </a:r>
            <a:r>
              <a:rPr lang="zh-CN" altLang="en-US" dirty="0">
                <a:latin typeface="Times New Roman" panose="02020603050405020304" pitchFamily="18" charset="0"/>
              </a:rPr>
              <a:t>时间片                                 </a:t>
            </a:r>
            <a:r>
              <a:rPr lang="en-US" altLang="zh-CN" dirty="0"/>
              <a:t>B.</a:t>
            </a:r>
            <a:r>
              <a:rPr lang="zh-CN" altLang="en-US" dirty="0">
                <a:latin typeface="Times New Roman" panose="02020603050405020304" pitchFamily="18" charset="0"/>
              </a:rPr>
              <a:t>周转时间</a:t>
            </a:r>
            <a:r>
              <a:rPr lang="zh-CN" altLang="en-US" dirty="0"/>
              <a:t> </a:t>
            </a:r>
          </a:p>
          <a:p>
            <a:pPr lvl="1" algn="just" eaLnBrk="1" hangingPunct="1">
              <a:buFont typeface="Wingdings" pitchFamily="2" charset="2"/>
              <a:buNone/>
            </a:pPr>
            <a:r>
              <a:rPr lang="en-US" altLang="zh-CN" dirty="0"/>
              <a:t>C.</a:t>
            </a:r>
            <a:r>
              <a:rPr lang="zh-CN" altLang="en-US" dirty="0">
                <a:latin typeface="Times New Roman" panose="02020603050405020304" pitchFamily="18" charset="0"/>
              </a:rPr>
              <a:t>被控制对象规定时间         </a:t>
            </a:r>
            <a:r>
              <a:rPr lang="en-US" altLang="zh-CN" dirty="0"/>
              <a:t>D.</a:t>
            </a:r>
            <a:r>
              <a:rPr lang="zh-CN" altLang="en-US" dirty="0">
                <a:latin typeface="Times New Roman" panose="02020603050405020304" pitchFamily="18" charset="0"/>
              </a:rPr>
              <a:t>一个机器周期</a:t>
            </a:r>
            <a:endParaRPr lang="zh-CN" altLang="en-US" dirty="0"/>
          </a:p>
          <a:p>
            <a:pPr eaLnBrk="1" hangingPunct="1"/>
            <a:r>
              <a:rPr lang="zh-CN" altLang="en-US" dirty="0"/>
              <a:t>在设计实时操作系统时，不重点考虑的是</a:t>
            </a:r>
            <a:r>
              <a:rPr lang="en-US" altLang="zh-CN" dirty="0"/>
              <a:t>______</a:t>
            </a:r>
            <a:r>
              <a:rPr lang="zh-CN" altLang="en-US" dirty="0"/>
              <a:t>。</a:t>
            </a:r>
          </a:p>
          <a:p>
            <a:pPr lvl="1" eaLnBrk="1" hangingPunct="1">
              <a:buFont typeface="Wingdings" pitchFamily="2" charset="2"/>
              <a:buNone/>
            </a:pPr>
            <a:r>
              <a:rPr lang="en-US" altLang="zh-CN" dirty="0"/>
              <a:t>  A</a:t>
            </a:r>
            <a:r>
              <a:rPr lang="zh-CN" altLang="en-US" dirty="0"/>
              <a:t>．及时响应，快速处理       </a:t>
            </a:r>
            <a:r>
              <a:rPr lang="en-US" altLang="zh-CN" dirty="0"/>
              <a:t>B</a:t>
            </a:r>
            <a:r>
              <a:rPr lang="zh-CN" altLang="en-US" dirty="0"/>
              <a:t>．有高安全性</a:t>
            </a:r>
          </a:p>
          <a:p>
            <a:pPr lvl="1" eaLnBrk="1" hangingPunct="1">
              <a:buFont typeface="Wingdings" pitchFamily="2" charset="2"/>
              <a:buNone/>
            </a:pPr>
            <a:r>
              <a:rPr lang="en-US" altLang="zh-CN" dirty="0"/>
              <a:t>  C</a:t>
            </a:r>
            <a:r>
              <a:rPr lang="zh-CN" altLang="en-US" dirty="0"/>
              <a:t>．提高系统资源的利用率    </a:t>
            </a:r>
            <a:r>
              <a:rPr lang="en-US" altLang="zh-CN" dirty="0"/>
              <a:t>D</a:t>
            </a:r>
            <a:r>
              <a:rPr lang="zh-CN" altLang="en-US" dirty="0"/>
              <a:t>．有高可靠性</a:t>
            </a:r>
          </a:p>
        </p:txBody>
      </p:sp>
      <p:sp>
        <p:nvSpPr>
          <p:cNvPr id="2" name="灯片编号占位符 1">
            <a:extLst>
              <a:ext uri="{FF2B5EF4-FFF2-40B4-BE49-F238E27FC236}">
                <a16:creationId xmlns:a16="http://schemas.microsoft.com/office/drawing/2014/main" id="{269292C1-7DAB-29C9-F463-13E763617471}"/>
              </a:ext>
            </a:extLst>
          </p:cNvPr>
          <p:cNvSpPr>
            <a:spLocks noGrp="1"/>
          </p:cNvSpPr>
          <p:nvPr>
            <p:ph type="sldNum" sz="quarter" idx="12"/>
          </p:nvPr>
        </p:nvSpPr>
        <p:spPr/>
        <p:txBody>
          <a:bodyPr/>
          <a:lstStyle/>
          <a:p>
            <a:fld id="{7FC2FC2A-5BB9-8744-BD29-7C6EF21A0FC0}" type="slidenum">
              <a:rPr lang="zh-CN" altLang="en-US" smtClean="0"/>
              <a:pPr/>
              <a:t>85</a:t>
            </a:fld>
            <a:endParaRPr lang="zh-CN" altLang="en-US"/>
          </a:p>
        </p:txBody>
      </p:sp>
    </p:spTree>
  </p:cSld>
  <p:clrMapOvr>
    <a:masterClrMapping/>
  </p:clrMapOvr>
  <p:transition spd="med">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9E222617-522C-05AB-D0EC-8FBA5E60AA89}"/>
              </a:ext>
            </a:extLst>
          </p:cNvPr>
          <p:cNvSpPr>
            <a:spLocks noGrp="1" noChangeArrowheads="1"/>
          </p:cNvSpPr>
          <p:nvPr>
            <p:ph type="title"/>
          </p:nvPr>
        </p:nvSpPr>
        <p:spPr/>
        <p:txBody>
          <a:bodyPr/>
          <a:lstStyle/>
          <a:p>
            <a:pPr eaLnBrk="1" hangingPunct="1"/>
            <a:r>
              <a:rPr lang="zh-CN" altLang="en-US"/>
              <a:t>选择题</a:t>
            </a:r>
            <a:r>
              <a:rPr lang="en-US" altLang="zh-CN"/>
              <a:t>3</a:t>
            </a:r>
          </a:p>
        </p:txBody>
      </p:sp>
      <p:sp>
        <p:nvSpPr>
          <p:cNvPr id="99330" name="Rectangle 3">
            <a:extLst>
              <a:ext uri="{FF2B5EF4-FFF2-40B4-BE49-F238E27FC236}">
                <a16:creationId xmlns:a16="http://schemas.microsoft.com/office/drawing/2014/main" id="{1E353901-4BC7-D60E-2EDE-BAB993D395E3}"/>
              </a:ext>
            </a:extLst>
          </p:cNvPr>
          <p:cNvSpPr>
            <a:spLocks noGrp="1" noChangeArrowheads="1"/>
          </p:cNvSpPr>
          <p:nvPr>
            <p:ph idx="1"/>
          </p:nvPr>
        </p:nvSpPr>
        <p:spPr>
          <a:xfrm>
            <a:off x="457200" y="1268413"/>
            <a:ext cx="8393113" cy="5000625"/>
          </a:xfrm>
        </p:spPr>
        <p:txBody>
          <a:bodyPr/>
          <a:lstStyle/>
          <a:p>
            <a:pPr algn="just" eaLnBrk="1" hangingPunct="1"/>
            <a:r>
              <a:rPr lang="zh-CN" altLang="en-US" dirty="0">
                <a:latin typeface="Times New Roman" panose="02020603050405020304" pitchFamily="18" charset="0"/>
              </a:rPr>
              <a:t>下述关于并发性的叙述中正确的是</a:t>
            </a:r>
            <a:r>
              <a:rPr lang="zh-CN" altLang="en-US" dirty="0"/>
              <a:t>_____</a:t>
            </a:r>
            <a:r>
              <a:rPr lang="zh-CN" altLang="en-US" dirty="0">
                <a:latin typeface="Times New Roman" panose="02020603050405020304" pitchFamily="18" charset="0"/>
              </a:rPr>
              <a:t>。</a:t>
            </a:r>
          </a:p>
          <a:p>
            <a:pPr lvl="1" algn="just" eaLnBrk="1" hangingPunct="1">
              <a:buFont typeface="Wingdings" pitchFamily="2" charset="2"/>
              <a:buNone/>
            </a:pPr>
            <a:r>
              <a:rPr lang="en-US" altLang="zh-CN" dirty="0"/>
              <a:t>A.</a:t>
            </a:r>
            <a:r>
              <a:rPr lang="zh-CN" altLang="en-US" dirty="0">
                <a:latin typeface="Times New Roman" panose="02020603050405020304" pitchFamily="18" charset="0"/>
              </a:rPr>
              <a:t>并发性是指若干事件在不同时间间隔内发生</a:t>
            </a:r>
            <a:endParaRPr lang="zh-CN" altLang="en-US" dirty="0"/>
          </a:p>
          <a:p>
            <a:pPr lvl="1" algn="just" eaLnBrk="1" hangingPunct="1">
              <a:buFont typeface="Wingdings" pitchFamily="2" charset="2"/>
              <a:buNone/>
            </a:pPr>
            <a:r>
              <a:rPr lang="en-US" altLang="zh-CN" dirty="0"/>
              <a:t>B.</a:t>
            </a:r>
            <a:r>
              <a:rPr lang="zh-CN" altLang="en-US" dirty="0">
                <a:latin typeface="Times New Roman" panose="02020603050405020304" pitchFamily="18" charset="0"/>
              </a:rPr>
              <a:t>并发性是指若干事件在同一时间间隔内发生</a:t>
            </a:r>
          </a:p>
          <a:p>
            <a:pPr lvl="1" algn="just" eaLnBrk="1" hangingPunct="1">
              <a:buFont typeface="Wingdings" pitchFamily="2" charset="2"/>
              <a:buNone/>
            </a:pPr>
            <a:r>
              <a:rPr lang="en-US" altLang="zh-CN" dirty="0"/>
              <a:t>C.</a:t>
            </a:r>
            <a:r>
              <a:rPr lang="zh-CN" altLang="en-US" dirty="0">
                <a:latin typeface="Times New Roman" panose="02020603050405020304" pitchFamily="18" charset="0"/>
              </a:rPr>
              <a:t>并发性是指若干事件在不同时刻发生</a:t>
            </a:r>
          </a:p>
          <a:p>
            <a:pPr lvl="1" algn="just" eaLnBrk="1" hangingPunct="1">
              <a:buFont typeface="Wingdings" pitchFamily="2" charset="2"/>
              <a:buNone/>
            </a:pPr>
            <a:r>
              <a:rPr lang="en-US" altLang="zh-CN" dirty="0"/>
              <a:t>D.</a:t>
            </a:r>
            <a:r>
              <a:rPr lang="zh-CN" altLang="en-US" dirty="0">
                <a:latin typeface="Times New Roman" panose="02020603050405020304" pitchFamily="18" charset="0"/>
              </a:rPr>
              <a:t>并发性是指若干事件在同一时刻发生</a:t>
            </a:r>
            <a:endParaRPr lang="en-US" altLang="zh-CN" dirty="0">
              <a:latin typeface="Times New Roman" panose="02020603050405020304" pitchFamily="18" charset="0"/>
            </a:endParaRPr>
          </a:p>
          <a:p>
            <a:pPr eaLnBrk="1" hangingPunct="1"/>
            <a:r>
              <a:rPr lang="zh-CN" altLang="en-US" dirty="0">
                <a:latin typeface="Times New Roman" panose="02020603050405020304" pitchFamily="18" charset="0"/>
              </a:rPr>
              <a:t>分时系统追求的目标是</a:t>
            </a:r>
            <a:r>
              <a:rPr lang="zh-CN" altLang="en-US" dirty="0"/>
              <a:t>_____</a:t>
            </a:r>
            <a:r>
              <a:rPr lang="zh-CN" altLang="en-US" dirty="0">
                <a:latin typeface="Times New Roman" panose="02020603050405020304" pitchFamily="18" charset="0"/>
              </a:rPr>
              <a:t>。</a:t>
            </a:r>
            <a:endParaRPr lang="zh-CN" altLang="en-US" dirty="0"/>
          </a:p>
          <a:p>
            <a:pPr lvl="1" algn="just" eaLnBrk="1" hangingPunct="1">
              <a:buFont typeface="Wingdings" pitchFamily="2" charset="2"/>
              <a:buNone/>
            </a:pPr>
            <a:r>
              <a:rPr lang="en-US" altLang="zh-CN" dirty="0"/>
              <a:t>A.</a:t>
            </a:r>
            <a:r>
              <a:rPr lang="zh-CN" altLang="en-US" dirty="0">
                <a:latin typeface="Times New Roman" panose="02020603050405020304" pitchFamily="18" charset="0"/>
              </a:rPr>
              <a:t>快速响应用户    </a:t>
            </a:r>
            <a:r>
              <a:rPr lang="en-US" altLang="zh-CN" dirty="0"/>
              <a:t>B.</a:t>
            </a:r>
            <a:r>
              <a:rPr lang="zh-CN" altLang="en-US" dirty="0">
                <a:latin typeface="Times New Roman" panose="02020603050405020304" pitchFamily="18" charset="0"/>
              </a:rPr>
              <a:t>充分利用</a:t>
            </a:r>
            <a:r>
              <a:rPr lang="en-US" altLang="zh-CN" dirty="0"/>
              <a:t>I/O</a:t>
            </a:r>
            <a:r>
              <a:rPr lang="zh-CN" altLang="en-US" dirty="0">
                <a:latin typeface="Times New Roman" panose="02020603050405020304" pitchFamily="18" charset="0"/>
              </a:rPr>
              <a:t>设备</a:t>
            </a:r>
            <a:endParaRPr lang="zh-CN" altLang="en-US" dirty="0"/>
          </a:p>
          <a:p>
            <a:pPr lvl="1" algn="just" eaLnBrk="1" hangingPunct="1">
              <a:buFont typeface="Wingdings" pitchFamily="2" charset="2"/>
              <a:buNone/>
            </a:pPr>
            <a:r>
              <a:rPr lang="en-US" altLang="zh-CN" dirty="0"/>
              <a:t>C.</a:t>
            </a:r>
            <a:r>
              <a:rPr lang="zh-CN" altLang="en-US" dirty="0">
                <a:latin typeface="Times New Roman" panose="02020603050405020304" pitchFamily="18" charset="0"/>
              </a:rPr>
              <a:t>充分利用内存    </a:t>
            </a:r>
            <a:r>
              <a:rPr lang="en-US" altLang="zh-CN" dirty="0"/>
              <a:t>D.</a:t>
            </a:r>
            <a:r>
              <a:rPr lang="zh-CN" altLang="en-US" dirty="0">
                <a:latin typeface="Times New Roman" panose="02020603050405020304" pitchFamily="18" charset="0"/>
              </a:rPr>
              <a:t>提供系统吞吐率</a:t>
            </a:r>
            <a:endParaRPr lang="en-US" altLang="zh-CN" dirty="0">
              <a:latin typeface="Times New Roman" panose="02020603050405020304" pitchFamily="18" charset="0"/>
            </a:endParaRPr>
          </a:p>
        </p:txBody>
      </p:sp>
      <p:sp>
        <p:nvSpPr>
          <p:cNvPr id="2" name="灯片编号占位符 1">
            <a:extLst>
              <a:ext uri="{FF2B5EF4-FFF2-40B4-BE49-F238E27FC236}">
                <a16:creationId xmlns:a16="http://schemas.microsoft.com/office/drawing/2014/main" id="{A418DC60-D98F-13C1-8DE1-C4E625B19513}"/>
              </a:ext>
            </a:extLst>
          </p:cNvPr>
          <p:cNvSpPr>
            <a:spLocks noGrp="1"/>
          </p:cNvSpPr>
          <p:nvPr>
            <p:ph type="sldNum" sz="quarter" idx="12"/>
          </p:nvPr>
        </p:nvSpPr>
        <p:spPr/>
        <p:txBody>
          <a:bodyPr/>
          <a:lstStyle/>
          <a:p>
            <a:fld id="{7FC2FC2A-5BB9-8744-BD29-7C6EF21A0FC0}" type="slidenum">
              <a:rPr lang="zh-CN" altLang="en-US" smtClean="0"/>
              <a:pPr/>
              <a:t>86</a:t>
            </a:fld>
            <a:endParaRPr lang="zh-CN" altLang="en-US"/>
          </a:p>
        </p:txBody>
      </p:sp>
    </p:spTree>
  </p:cSld>
  <p:clrMapOvr>
    <a:masterClrMapping/>
  </p:clrMapOvr>
  <p:transition spd="med">
    <p:zoom/>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42F38BC-2D24-A1FC-ED74-6FBDD309B5D9}"/>
              </a:ext>
            </a:extLst>
          </p:cNvPr>
          <p:cNvSpPr>
            <a:spLocks noGrp="1" noChangeArrowheads="1"/>
          </p:cNvSpPr>
          <p:nvPr>
            <p:ph type="title"/>
          </p:nvPr>
        </p:nvSpPr>
        <p:spPr/>
        <p:txBody>
          <a:bodyPr/>
          <a:lstStyle/>
          <a:p>
            <a:pPr eaLnBrk="1" hangingPunct="1"/>
            <a:r>
              <a:rPr lang="zh-CN" altLang="en-US"/>
              <a:t>选择题</a:t>
            </a:r>
            <a:r>
              <a:rPr lang="en-US" altLang="zh-CN"/>
              <a:t>4</a:t>
            </a:r>
          </a:p>
        </p:txBody>
      </p:sp>
      <p:sp>
        <p:nvSpPr>
          <p:cNvPr id="100354" name="Rectangle 3">
            <a:extLst>
              <a:ext uri="{FF2B5EF4-FFF2-40B4-BE49-F238E27FC236}">
                <a16:creationId xmlns:a16="http://schemas.microsoft.com/office/drawing/2014/main" id="{07DD1CFA-391F-75F5-C7AC-8FF383783112}"/>
              </a:ext>
            </a:extLst>
          </p:cNvPr>
          <p:cNvSpPr>
            <a:spLocks noGrp="1" noChangeArrowheads="1"/>
          </p:cNvSpPr>
          <p:nvPr>
            <p:ph idx="1"/>
          </p:nvPr>
        </p:nvSpPr>
        <p:spPr>
          <a:xfrm>
            <a:off x="457200" y="1268413"/>
            <a:ext cx="8393113" cy="5000625"/>
          </a:xfrm>
        </p:spPr>
        <p:txBody>
          <a:bodyPr/>
          <a:lstStyle/>
          <a:p>
            <a:pPr eaLnBrk="1" hangingPunct="1"/>
            <a:r>
              <a:rPr lang="zh-CN" altLang="en-US" dirty="0"/>
              <a:t>一个多道批处理系统，提高了计算机系统的资源利用率，同时</a:t>
            </a:r>
            <a:r>
              <a:rPr lang="en-US" altLang="zh-CN" dirty="0"/>
              <a:t>_____</a:t>
            </a:r>
            <a:r>
              <a:rPr lang="zh-CN" altLang="en-US" dirty="0"/>
              <a:t>。</a:t>
            </a:r>
          </a:p>
          <a:p>
            <a:pPr lvl="1" eaLnBrk="1" hangingPunct="1">
              <a:buFont typeface="Wingdings" pitchFamily="2" charset="2"/>
              <a:buNone/>
            </a:pPr>
            <a:r>
              <a:rPr lang="en-US" altLang="zh-CN" dirty="0"/>
              <a:t>A. </a:t>
            </a:r>
            <a:r>
              <a:rPr lang="zh-CN" altLang="en-US" dirty="0"/>
              <a:t>减少各个作业的执行时间</a:t>
            </a:r>
            <a:endParaRPr lang="en-US" altLang="zh-CN" dirty="0"/>
          </a:p>
          <a:p>
            <a:pPr lvl="1" eaLnBrk="1" hangingPunct="1">
              <a:buFont typeface="Wingdings" pitchFamily="2" charset="2"/>
              <a:buNone/>
            </a:pPr>
            <a:r>
              <a:rPr lang="en-US" altLang="zh-CN" dirty="0"/>
              <a:t>B. </a:t>
            </a:r>
            <a:r>
              <a:rPr lang="zh-CN" altLang="en-US" dirty="0"/>
              <a:t>增加了单位时间内作业的吞吐量</a:t>
            </a:r>
          </a:p>
          <a:p>
            <a:pPr lvl="1" eaLnBrk="1" hangingPunct="1">
              <a:buFont typeface="Wingdings" pitchFamily="2" charset="2"/>
              <a:buNone/>
            </a:pPr>
            <a:r>
              <a:rPr lang="en-US" altLang="zh-CN" dirty="0"/>
              <a:t>C. </a:t>
            </a:r>
            <a:r>
              <a:rPr lang="zh-CN" altLang="en-US" dirty="0"/>
              <a:t>减少了部分作业的执行时间</a:t>
            </a:r>
            <a:endParaRPr lang="en-US" altLang="zh-CN" dirty="0"/>
          </a:p>
          <a:p>
            <a:pPr lvl="1" eaLnBrk="1" hangingPunct="1">
              <a:buFont typeface="Wingdings" pitchFamily="2" charset="2"/>
              <a:buNone/>
            </a:pPr>
            <a:r>
              <a:rPr lang="en-US" altLang="zh-CN" dirty="0"/>
              <a:t>D. </a:t>
            </a:r>
            <a:r>
              <a:rPr lang="zh-CN" altLang="en-US" dirty="0"/>
              <a:t>减少单位时间内作业的吞吐量</a:t>
            </a:r>
            <a:endParaRPr lang="en-US" altLang="zh-CN" dirty="0"/>
          </a:p>
          <a:p>
            <a:pPr algn="just" eaLnBrk="1" hangingPunct="1"/>
            <a:r>
              <a:rPr lang="zh-CN" altLang="en-US" dirty="0">
                <a:latin typeface="Times New Roman" panose="02020603050405020304" pitchFamily="18" charset="0"/>
              </a:rPr>
              <a:t>批处理系统的主要缺点是</a:t>
            </a:r>
            <a:r>
              <a:rPr lang="zh-CN" altLang="en-US" dirty="0"/>
              <a:t>_____</a:t>
            </a:r>
            <a:r>
              <a:rPr lang="zh-CN" altLang="en-US" dirty="0">
                <a:latin typeface="Times New Roman" panose="02020603050405020304" pitchFamily="18" charset="0"/>
              </a:rPr>
              <a:t>。</a:t>
            </a:r>
            <a:endParaRPr lang="zh-CN" altLang="en-US" dirty="0"/>
          </a:p>
          <a:p>
            <a:pPr lvl="1" algn="just" eaLnBrk="1" hangingPunct="1">
              <a:buFont typeface="Wingdings" pitchFamily="2" charset="2"/>
              <a:buNone/>
            </a:pPr>
            <a:r>
              <a:rPr lang="en-US" altLang="zh-CN" dirty="0"/>
              <a:t>A. </a:t>
            </a:r>
            <a:r>
              <a:rPr lang="zh-CN" altLang="en-US" dirty="0">
                <a:latin typeface="Times New Roman" panose="02020603050405020304" pitchFamily="18" charset="0"/>
              </a:rPr>
              <a:t>无交互能力              </a:t>
            </a:r>
            <a:r>
              <a:rPr lang="en-US" altLang="zh-CN" dirty="0"/>
              <a:t>B.</a:t>
            </a:r>
            <a:r>
              <a:rPr lang="zh-CN" altLang="en-US" dirty="0"/>
              <a:t> </a:t>
            </a:r>
            <a:r>
              <a:rPr lang="zh-CN" altLang="en-US" dirty="0">
                <a:latin typeface="Times New Roman" panose="02020603050405020304" pitchFamily="18" charset="0"/>
              </a:rPr>
              <a:t>系统吞吐量小</a:t>
            </a:r>
            <a:endParaRPr lang="zh-CN" altLang="en-US" dirty="0"/>
          </a:p>
          <a:p>
            <a:pPr lvl="1" algn="just" eaLnBrk="1" hangingPunct="1">
              <a:buFont typeface="Wingdings" pitchFamily="2" charset="2"/>
              <a:buNone/>
            </a:pPr>
            <a:r>
              <a:rPr lang="en-US" altLang="zh-CN" dirty="0"/>
              <a:t>C. </a:t>
            </a:r>
            <a:r>
              <a:rPr lang="zh-CN" altLang="en-US" dirty="0">
                <a:latin typeface="Times New Roman" panose="02020603050405020304" pitchFamily="18" charset="0"/>
              </a:rPr>
              <a:t>资源利用率低</a:t>
            </a:r>
            <a:r>
              <a:rPr lang="zh-CN" altLang="en-US" dirty="0"/>
              <a:t>         </a:t>
            </a:r>
            <a:r>
              <a:rPr lang="en-US" altLang="zh-CN" dirty="0"/>
              <a:t>D. CPU</a:t>
            </a:r>
            <a:r>
              <a:rPr lang="zh-CN" altLang="en-US" dirty="0">
                <a:latin typeface="Times New Roman" panose="02020603050405020304" pitchFamily="18" charset="0"/>
              </a:rPr>
              <a:t>利用率不高</a:t>
            </a:r>
          </a:p>
        </p:txBody>
      </p:sp>
      <p:sp>
        <p:nvSpPr>
          <p:cNvPr id="2" name="灯片编号占位符 1">
            <a:extLst>
              <a:ext uri="{FF2B5EF4-FFF2-40B4-BE49-F238E27FC236}">
                <a16:creationId xmlns:a16="http://schemas.microsoft.com/office/drawing/2014/main" id="{50D41BA1-9D2F-D990-B1D5-AC54E691EF3B}"/>
              </a:ext>
            </a:extLst>
          </p:cNvPr>
          <p:cNvSpPr>
            <a:spLocks noGrp="1"/>
          </p:cNvSpPr>
          <p:nvPr>
            <p:ph type="sldNum" sz="quarter" idx="12"/>
          </p:nvPr>
        </p:nvSpPr>
        <p:spPr/>
        <p:txBody>
          <a:bodyPr/>
          <a:lstStyle/>
          <a:p>
            <a:fld id="{7FC2FC2A-5BB9-8744-BD29-7C6EF21A0FC0}" type="slidenum">
              <a:rPr lang="zh-CN" altLang="en-US" smtClean="0"/>
              <a:pPr/>
              <a:t>87</a:t>
            </a:fld>
            <a:endParaRPr lang="zh-CN" altLang="en-US"/>
          </a:p>
        </p:txBody>
      </p:sp>
    </p:spTree>
  </p:cSld>
  <p:clrMapOvr>
    <a:masterClrMapping/>
  </p:clrMapOvr>
  <p:transition spd="med">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0C954844-4009-4103-150B-C01D6A853A92}"/>
              </a:ext>
            </a:extLst>
          </p:cNvPr>
          <p:cNvSpPr>
            <a:spLocks noGrp="1" noChangeArrowheads="1"/>
          </p:cNvSpPr>
          <p:nvPr>
            <p:ph type="title"/>
          </p:nvPr>
        </p:nvSpPr>
        <p:spPr/>
        <p:txBody>
          <a:bodyPr/>
          <a:lstStyle/>
          <a:p>
            <a:pPr eaLnBrk="1" hangingPunct="1"/>
            <a:r>
              <a:rPr lang="zh-CN" altLang="en-US"/>
              <a:t>选择题</a:t>
            </a:r>
            <a:r>
              <a:rPr lang="en-US" altLang="zh-CN"/>
              <a:t>5</a:t>
            </a:r>
          </a:p>
        </p:txBody>
      </p:sp>
      <p:sp>
        <p:nvSpPr>
          <p:cNvPr id="101378" name="Rectangle 3">
            <a:extLst>
              <a:ext uri="{FF2B5EF4-FFF2-40B4-BE49-F238E27FC236}">
                <a16:creationId xmlns:a16="http://schemas.microsoft.com/office/drawing/2014/main" id="{81BDE61C-3947-464C-ECC0-A2370522B690}"/>
              </a:ext>
            </a:extLst>
          </p:cNvPr>
          <p:cNvSpPr>
            <a:spLocks noGrp="1" noChangeArrowheads="1"/>
          </p:cNvSpPr>
          <p:nvPr>
            <p:ph idx="1"/>
          </p:nvPr>
        </p:nvSpPr>
        <p:spPr>
          <a:xfrm>
            <a:off x="457200" y="1268413"/>
            <a:ext cx="8393113" cy="5000625"/>
          </a:xfrm>
        </p:spPr>
        <p:txBody>
          <a:bodyPr/>
          <a:lstStyle/>
          <a:p>
            <a:pPr algn="just" eaLnBrk="1" hangingPunct="1">
              <a:lnSpc>
                <a:spcPct val="90000"/>
              </a:lnSpc>
            </a:pPr>
            <a:r>
              <a:rPr lang="zh-CN" altLang="en-US">
                <a:latin typeface="Times New Roman" panose="02020603050405020304" pitchFamily="18" charset="0"/>
              </a:rPr>
              <a:t>从用户的观点看，操作系统是</a:t>
            </a:r>
            <a:r>
              <a:rPr lang="zh-CN" altLang="en-US"/>
              <a:t>_____</a:t>
            </a:r>
            <a:r>
              <a:rPr lang="zh-CN" altLang="en-US">
                <a:latin typeface="Times New Roman" panose="02020603050405020304" pitchFamily="18" charset="0"/>
              </a:rPr>
              <a:t>。</a:t>
            </a:r>
          </a:p>
          <a:p>
            <a:pPr lvl="1" algn="just" eaLnBrk="1" hangingPunct="1">
              <a:lnSpc>
                <a:spcPct val="90000"/>
              </a:lnSpc>
              <a:buFont typeface="Wingdings" pitchFamily="2" charset="2"/>
              <a:buNone/>
            </a:pPr>
            <a:r>
              <a:rPr lang="en-US" altLang="zh-CN"/>
              <a:t>A.</a:t>
            </a:r>
            <a:r>
              <a:rPr lang="zh-CN" altLang="en-US">
                <a:latin typeface="Times New Roman" panose="02020603050405020304" pitchFamily="18" charset="0"/>
              </a:rPr>
              <a:t>合理地组织计算机工作流程的软件</a:t>
            </a:r>
            <a:endParaRPr lang="zh-CN" altLang="en-US"/>
          </a:p>
          <a:p>
            <a:pPr lvl="1" algn="just" eaLnBrk="1" hangingPunct="1">
              <a:lnSpc>
                <a:spcPct val="90000"/>
              </a:lnSpc>
              <a:buFont typeface="Wingdings" pitchFamily="2" charset="2"/>
              <a:buNone/>
            </a:pPr>
            <a:r>
              <a:rPr lang="en-US" altLang="zh-CN"/>
              <a:t>B. </a:t>
            </a:r>
            <a:r>
              <a:rPr lang="zh-CN" altLang="en-US">
                <a:latin typeface="Times New Roman" panose="02020603050405020304" pitchFamily="18" charset="0"/>
              </a:rPr>
              <a:t>由若干层次的程序按一定的结构组成的有机体</a:t>
            </a:r>
          </a:p>
          <a:p>
            <a:pPr lvl="1" algn="just" eaLnBrk="1" hangingPunct="1">
              <a:lnSpc>
                <a:spcPct val="90000"/>
              </a:lnSpc>
              <a:buFont typeface="Wingdings" pitchFamily="2" charset="2"/>
              <a:buNone/>
            </a:pPr>
            <a:r>
              <a:rPr lang="en-US" altLang="zh-CN"/>
              <a:t>C. </a:t>
            </a:r>
            <a:r>
              <a:rPr lang="zh-CN" altLang="en-US">
                <a:latin typeface="Times New Roman" panose="02020603050405020304" pitchFamily="18" charset="0"/>
              </a:rPr>
              <a:t>控制和管理计算机资源的软件</a:t>
            </a:r>
            <a:endParaRPr lang="zh-CN" altLang="en-US"/>
          </a:p>
          <a:p>
            <a:pPr lvl="1" algn="just" eaLnBrk="1" hangingPunct="1">
              <a:lnSpc>
                <a:spcPct val="90000"/>
              </a:lnSpc>
              <a:buFont typeface="Wingdings" pitchFamily="2" charset="2"/>
              <a:buNone/>
            </a:pPr>
            <a:r>
              <a:rPr lang="en-US" altLang="zh-CN"/>
              <a:t>D.</a:t>
            </a:r>
            <a:r>
              <a:rPr lang="zh-CN" altLang="en-US">
                <a:latin typeface="Times New Roman" panose="02020603050405020304" pitchFamily="18" charset="0"/>
              </a:rPr>
              <a:t>用户与计算机之间的接口</a:t>
            </a:r>
            <a:endParaRPr lang="zh-CN" altLang="en-US"/>
          </a:p>
          <a:p>
            <a:pPr algn="just" eaLnBrk="1" hangingPunct="1">
              <a:lnSpc>
                <a:spcPct val="90000"/>
              </a:lnSpc>
            </a:pPr>
            <a:r>
              <a:rPr lang="zh-CN" altLang="en-US">
                <a:latin typeface="Times New Roman" panose="02020603050405020304" pitchFamily="18" charset="0"/>
              </a:rPr>
              <a:t>所谓</a:t>
            </a:r>
            <a:r>
              <a:rPr lang="zh-CN" altLang="en-US"/>
              <a:t>_____</a:t>
            </a:r>
            <a:r>
              <a:rPr lang="zh-CN" altLang="en-US">
                <a:latin typeface="Times New Roman" panose="02020603050405020304" pitchFamily="18" charset="0"/>
              </a:rPr>
              <a:t>是指将一个以上的作业放入内存，并且同时处于运行状态，这些作业共享处理机的时间和外围设备等资源。</a:t>
            </a:r>
            <a:endParaRPr lang="zh-CN" altLang="en-US"/>
          </a:p>
          <a:p>
            <a:pPr lvl="1" algn="just" eaLnBrk="1" hangingPunct="1">
              <a:lnSpc>
                <a:spcPct val="90000"/>
              </a:lnSpc>
              <a:buFont typeface="Wingdings" pitchFamily="2" charset="2"/>
              <a:buNone/>
            </a:pPr>
            <a:r>
              <a:rPr lang="en-US" altLang="zh-CN"/>
              <a:t>A.</a:t>
            </a:r>
            <a:r>
              <a:rPr lang="zh-CN" altLang="en-US">
                <a:latin typeface="Times New Roman" panose="02020603050405020304" pitchFamily="18" charset="0"/>
              </a:rPr>
              <a:t>多道程序设计       </a:t>
            </a:r>
            <a:r>
              <a:rPr lang="en-US" altLang="zh-CN"/>
              <a:t>B.</a:t>
            </a:r>
            <a:r>
              <a:rPr lang="zh-CN" altLang="en-US">
                <a:latin typeface="Times New Roman" panose="02020603050405020304" pitchFamily="18" charset="0"/>
              </a:rPr>
              <a:t>多重处理</a:t>
            </a:r>
            <a:endParaRPr lang="zh-CN" altLang="en-US"/>
          </a:p>
          <a:p>
            <a:pPr lvl="1" algn="just" eaLnBrk="1" hangingPunct="1">
              <a:lnSpc>
                <a:spcPct val="90000"/>
              </a:lnSpc>
              <a:buFont typeface="Wingdings" pitchFamily="2" charset="2"/>
              <a:buNone/>
            </a:pPr>
            <a:r>
              <a:rPr lang="en-US" altLang="zh-CN"/>
              <a:t>C.</a:t>
            </a:r>
            <a:r>
              <a:rPr lang="zh-CN" altLang="en-US">
                <a:latin typeface="Times New Roman" panose="02020603050405020304" pitchFamily="18" charset="0"/>
              </a:rPr>
              <a:t>共行执行               </a:t>
            </a:r>
            <a:r>
              <a:rPr lang="en-US" altLang="zh-CN"/>
              <a:t>D.</a:t>
            </a:r>
            <a:r>
              <a:rPr lang="zh-CN" altLang="en-US">
                <a:latin typeface="Times New Roman" panose="02020603050405020304" pitchFamily="18" charset="0"/>
              </a:rPr>
              <a:t>实时处理</a:t>
            </a:r>
            <a:r>
              <a:rPr lang="zh-CN" altLang="en-US"/>
              <a:t> </a:t>
            </a:r>
          </a:p>
        </p:txBody>
      </p:sp>
      <p:sp>
        <p:nvSpPr>
          <p:cNvPr id="2" name="灯片编号占位符 1">
            <a:extLst>
              <a:ext uri="{FF2B5EF4-FFF2-40B4-BE49-F238E27FC236}">
                <a16:creationId xmlns:a16="http://schemas.microsoft.com/office/drawing/2014/main" id="{76FF146C-E4E8-2B60-C406-20E483C6B33C}"/>
              </a:ext>
            </a:extLst>
          </p:cNvPr>
          <p:cNvSpPr>
            <a:spLocks noGrp="1"/>
          </p:cNvSpPr>
          <p:nvPr>
            <p:ph type="sldNum" sz="quarter" idx="12"/>
          </p:nvPr>
        </p:nvSpPr>
        <p:spPr/>
        <p:txBody>
          <a:bodyPr/>
          <a:lstStyle/>
          <a:p>
            <a:fld id="{7FC2FC2A-5BB9-8744-BD29-7C6EF21A0FC0}" type="slidenum">
              <a:rPr lang="zh-CN" altLang="en-US" smtClean="0"/>
              <a:pPr/>
              <a:t>88</a:t>
            </a:fld>
            <a:endParaRPr lang="zh-CN" altLang="en-US"/>
          </a:p>
        </p:txBody>
      </p:sp>
    </p:spTree>
  </p:cSld>
  <p:clrMapOvr>
    <a:masterClrMapping/>
  </p:clrMapOvr>
  <p:transition spd="med">
    <p:zoom/>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0B6CCD17-B06B-FB94-98C8-EB9185E79572}"/>
              </a:ext>
            </a:extLst>
          </p:cNvPr>
          <p:cNvSpPr>
            <a:spLocks noGrp="1" noChangeArrowheads="1"/>
          </p:cNvSpPr>
          <p:nvPr>
            <p:ph type="title"/>
          </p:nvPr>
        </p:nvSpPr>
        <p:spPr/>
        <p:txBody>
          <a:bodyPr/>
          <a:lstStyle/>
          <a:p>
            <a:pPr eaLnBrk="1" hangingPunct="1"/>
            <a:r>
              <a:rPr lang="zh-CN" altLang="en-US"/>
              <a:t>选择题</a:t>
            </a:r>
            <a:r>
              <a:rPr lang="en-US" altLang="zh-CN"/>
              <a:t>6</a:t>
            </a:r>
          </a:p>
        </p:txBody>
      </p:sp>
      <p:sp>
        <p:nvSpPr>
          <p:cNvPr id="102402" name="Rectangle 3">
            <a:extLst>
              <a:ext uri="{FF2B5EF4-FFF2-40B4-BE49-F238E27FC236}">
                <a16:creationId xmlns:a16="http://schemas.microsoft.com/office/drawing/2014/main" id="{A61BAF4D-DAD8-E5DA-B8D4-CF244CF175E8}"/>
              </a:ext>
            </a:extLst>
          </p:cNvPr>
          <p:cNvSpPr>
            <a:spLocks noGrp="1" noChangeArrowheads="1"/>
          </p:cNvSpPr>
          <p:nvPr>
            <p:ph idx="1"/>
          </p:nvPr>
        </p:nvSpPr>
        <p:spPr>
          <a:xfrm>
            <a:off x="457200" y="1341438"/>
            <a:ext cx="8393113" cy="5000625"/>
          </a:xfrm>
        </p:spPr>
        <p:txBody>
          <a:bodyPr/>
          <a:lstStyle/>
          <a:p>
            <a:pPr algn="just" eaLnBrk="1" hangingPunct="1"/>
            <a:r>
              <a:rPr lang="zh-CN" altLang="en-US" dirty="0">
                <a:latin typeface="Times New Roman" panose="02020603050405020304" pitchFamily="18" charset="0"/>
              </a:rPr>
              <a:t>操作系统中最基本的两个特征是</a:t>
            </a:r>
            <a:r>
              <a:rPr lang="zh-CN" altLang="en-US" dirty="0"/>
              <a:t>_____</a:t>
            </a:r>
            <a:r>
              <a:rPr lang="zh-CN" altLang="en-US" dirty="0">
                <a:latin typeface="Times New Roman" panose="02020603050405020304" pitchFamily="18" charset="0"/>
              </a:rPr>
              <a:t>。</a:t>
            </a:r>
            <a:endParaRPr lang="zh-CN" altLang="en-US" dirty="0"/>
          </a:p>
          <a:p>
            <a:pPr lvl="1" algn="just" eaLnBrk="1" hangingPunct="1">
              <a:buFont typeface="Wingdings" pitchFamily="2" charset="2"/>
              <a:buNone/>
            </a:pPr>
            <a:r>
              <a:rPr lang="en-US" altLang="zh-CN" dirty="0"/>
              <a:t>A.</a:t>
            </a:r>
            <a:r>
              <a:rPr lang="zh-CN" altLang="en-US" dirty="0">
                <a:latin typeface="Times New Roman" panose="02020603050405020304" pitchFamily="18" charset="0"/>
              </a:rPr>
              <a:t> 虚拟和不确定      </a:t>
            </a:r>
            <a:r>
              <a:rPr lang="en-US" altLang="zh-CN" dirty="0"/>
              <a:t>B.</a:t>
            </a:r>
            <a:r>
              <a:rPr lang="zh-CN" altLang="en-US" dirty="0">
                <a:latin typeface="Times New Roman" panose="02020603050405020304" pitchFamily="18" charset="0"/>
              </a:rPr>
              <a:t>共享和虚拟</a:t>
            </a:r>
            <a:r>
              <a:rPr lang="zh-CN" altLang="en-US" dirty="0"/>
              <a:t> </a:t>
            </a:r>
          </a:p>
          <a:p>
            <a:pPr lvl="1" algn="just" eaLnBrk="1" hangingPunct="1">
              <a:buFont typeface="Wingdings" pitchFamily="2" charset="2"/>
              <a:buNone/>
            </a:pPr>
            <a:r>
              <a:rPr lang="en-US" altLang="zh-CN" dirty="0"/>
              <a:t>C.</a:t>
            </a:r>
            <a:r>
              <a:rPr lang="zh-CN" altLang="en-US" dirty="0"/>
              <a:t> </a:t>
            </a:r>
            <a:r>
              <a:rPr lang="zh-CN" altLang="en-US" dirty="0">
                <a:latin typeface="Times New Roman" panose="02020603050405020304" pitchFamily="18" charset="0"/>
              </a:rPr>
              <a:t>并发和共享          </a:t>
            </a:r>
            <a:r>
              <a:rPr lang="en-US" altLang="zh-CN" dirty="0"/>
              <a:t>D.</a:t>
            </a:r>
            <a:r>
              <a:rPr lang="zh-CN" altLang="en-US" dirty="0">
                <a:latin typeface="Times New Roman" panose="02020603050405020304" pitchFamily="18" charset="0"/>
              </a:rPr>
              <a:t>并发和不确定</a:t>
            </a:r>
            <a:endParaRPr lang="zh-CN" altLang="en-US" dirty="0"/>
          </a:p>
          <a:p>
            <a:pPr algn="just" eaLnBrk="1" hangingPunct="1"/>
            <a:endParaRPr lang="zh-CN" altLang="en-US" dirty="0"/>
          </a:p>
        </p:txBody>
      </p:sp>
      <p:sp>
        <p:nvSpPr>
          <p:cNvPr id="2" name="灯片编号占位符 1">
            <a:extLst>
              <a:ext uri="{FF2B5EF4-FFF2-40B4-BE49-F238E27FC236}">
                <a16:creationId xmlns:a16="http://schemas.microsoft.com/office/drawing/2014/main" id="{99120951-3544-E729-BFFF-85BD38261B22}"/>
              </a:ext>
            </a:extLst>
          </p:cNvPr>
          <p:cNvSpPr>
            <a:spLocks noGrp="1"/>
          </p:cNvSpPr>
          <p:nvPr>
            <p:ph type="sldNum" sz="quarter" idx="12"/>
          </p:nvPr>
        </p:nvSpPr>
        <p:spPr/>
        <p:txBody>
          <a:bodyPr/>
          <a:lstStyle/>
          <a:p>
            <a:fld id="{7FC2FC2A-5BB9-8744-BD29-7C6EF21A0FC0}" type="slidenum">
              <a:rPr lang="zh-CN" altLang="en-US" smtClean="0"/>
              <a:pPr/>
              <a:t>89</a:t>
            </a:fld>
            <a:endParaRPr lang="zh-CN" altLang="en-US"/>
          </a:p>
        </p:txBody>
      </p:sp>
    </p:spTree>
  </p:cSld>
  <p:clrMapOvr>
    <a:masterClrMapping/>
  </p:clrMapOvr>
  <p:transition spd="med">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002983-7CC2-38CB-A0EC-64F78138FF3B}"/>
              </a:ext>
            </a:extLst>
          </p:cNvPr>
          <p:cNvSpPr>
            <a:spLocks noGrp="1"/>
          </p:cNvSpPr>
          <p:nvPr>
            <p:ph type="title"/>
          </p:nvPr>
        </p:nvSpPr>
        <p:spPr/>
        <p:txBody>
          <a:bodyPr/>
          <a:lstStyle/>
          <a:p>
            <a:r>
              <a:rPr kumimoji="1" lang="zh-CN" altLang="en-US" dirty="0"/>
              <a:t>操作系统与各组件的关系</a:t>
            </a:r>
          </a:p>
        </p:txBody>
      </p:sp>
      <p:sp>
        <p:nvSpPr>
          <p:cNvPr id="3" name="内容占位符 2">
            <a:extLst>
              <a:ext uri="{FF2B5EF4-FFF2-40B4-BE49-F238E27FC236}">
                <a16:creationId xmlns:a16="http://schemas.microsoft.com/office/drawing/2014/main" id="{01F78774-7BC1-0AD3-3CAD-873F2BA1F0A5}"/>
              </a:ext>
            </a:extLst>
          </p:cNvPr>
          <p:cNvSpPr>
            <a:spLocks noGrp="1"/>
          </p:cNvSpPr>
          <p:nvPr>
            <p:ph idx="1"/>
          </p:nvPr>
        </p:nvSpPr>
        <p:spPr>
          <a:xfrm>
            <a:off x="4762294" y="1088740"/>
            <a:ext cx="3945144" cy="4895850"/>
          </a:xfrm>
        </p:spPr>
        <p:txBody>
          <a:bodyPr>
            <a:normAutofit fontScale="85000" lnSpcReduction="10000"/>
          </a:bodyPr>
          <a:lstStyle/>
          <a:p>
            <a:r>
              <a:rPr kumimoji="1" lang="zh-CN" altLang="en-US" dirty="0"/>
              <a:t>用户</a:t>
            </a:r>
            <a:endParaRPr kumimoji="1" lang="en-US" altLang="zh-CN" dirty="0"/>
          </a:p>
          <a:p>
            <a:pPr lvl="1"/>
            <a:r>
              <a:rPr kumimoji="1" lang="zh-CN" altLang="en-US" dirty="0"/>
              <a:t>人、机器、其它计算机</a:t>
            </a:r>
            <a:endParaRPr kumimoji="1" lang="en-US" altLang="zh-CN" dirty="0"/>
          </a:p>
          <a:p>
            <a:r>
              <a:rPr kumimoji="1" lang="zh-CN" altLang="en-US" dirty="0"/>
              <a:t>应用程序</a:t>
            </a:r>
            <a:endParaRPr kumimoji="1" lang="en-US" altLang="zh-CN" dirty="0"/>
          </a:p>
          <a:p>
            <a:pPr lvl="1"/>
            <a:r>
              <a:rPr kumimoji="1" lang="zh-CN" altLang="en-US" dirty="0"/>
              <a:t>浏览器、办公软件、数据库系统、游戏</a:t>
            </a:r>
            <a:endParaRPr kumimoji="1" lang="en-US" altLang="zh-CN" dirty="0"/>
          </a:p>
          <a:p>
            <a:r>
              <a:rPr kumimoji="1" lang="zh-CN" altLang="en-US" b="1" dirty="0">
                <a:solidFill>
                  <a:srgbClr val="FF0000"/>
                </a:solidFill>
              </a:rPr>
              <a:t>操作系统</a:t>
            </a:r>
            <a:endParaRPr kumimoji="1" lang="en-US" altLang="zh-CN" b="1" dirty="0">
              <a:solidFill>
                <a:srgbClr val="FF0000"/>
              </a:solidFill>
            </a:endParaRPr>
          </a:p>
          <a:p>
            <a:pPr lvl="1"/>
            <a:r>
              <a:rPr kumimoji="1" lang="zh-CN" altLang="en-US" b="1" dirty="0">
                <a:solidFill>
                  <a:srgbClr val="FF0000"/>
                </a:solidFill>
              </a:rPr>
              <a:t>控制和协调不同的用户和应用程序使用硬件</a:t>
            </a:r>
            <a:endParaRPr kumimoji="1" lang="en-US" altLang="zh-CN" b="1" dirty="0">
              <a:solidFill>
                <a:srgbClr val="FF0000"/>
              </a:solidFill>
            </a:endParaRPr>
          </a:p>
          <a:p>
            <a:r>
              <a:rPr kumimoji="1" lang="zh-CN" altLang="en-US" dirty="0"/>
              <a:t>硬件</a:t>
            </a:r>
            <a:endParaRPr kumimoji="1" lang="en-US" altLang="zh-CN" dirty="0"/>
          </a:p>
          <a:p>
            <a:pPr lvl="1"/>
            <a:r>
              <a:rPr kumimoji="1" lang="en-US" altLang="zh-CN" dirty="0"/>
              <a:t>CPU</a:t>
            </a:r>
            <a:r>
              <a:rPr kumimoji="1" lang="zh-CN" altLang="en-US" dirty="0"/>
              <a:t>、内存、</a:t>
            </a:r>
            <a:r>
              <a:rPr kumimoji="1" lang="en-US" altLang="zh-CN" dirty="0"/>
              <a:t>I/O</a:t>
            </a:r>
            <a:r>
              <a:rPr kumimoji="1" lang="zh-CN" altLang="en-US" dirty="0"/>
              <a:t>设备</a:t>
            </a:r>
          </a:p>
        </p:txBody>
      </p:sp>
      <p:sp>
        <p:nvSpPr>
          <p:cNvPr id="4" name="灯片编号占位符 3">
            <a:extLst>
              <a:ext uri="{FF2B5EF4-FFF2-40B4-BE49-F238E27FC236}">
                <a16:creationId xmlns:a16="http://schemas.microsoft.com/office/drawing/2014/main" id="{55A939D4-9F54-73C7-86A8-780C3970A2A1}"/>
              </a:ext>
            </a:extLst>
          </p:cNvPr>
          <p:cNvSpPr>
            <a:spLocks noGrp="1"/>
          </p:cNvSpPr>
          <p:nvPr>
            <p:ph type="sldNum" sz="quarter" idx="12"/>
          </p:nvPr>
        </p:nvSpPr>
        <p:spPr/>
        <p:txBody>
          <a:bodyPr/>
          <a:lstStyle/>
          <a:p>
            <a:fld id="{4093CC90-4002-504C-BD88-C9A1D374048E}" type="slidenum">
              <a:rPr lang="zh-CN" altLang="en-US" smtClean="0"/>
              <a:pPr/>
              <a:t>9</a:t>
            </a:fld>
            <a:endParaRPr lang="zh-CN" altLang="en-US" dirty="0"/>
          </a:p>
        </p:txBody>
      </p:sp>
      <p:sp>
        <p:nvSpPr>
          <p:cNvPr id="6" name="文本框 5">
            <a:extLst>
              <a:ext uri="{FF2B5EF4-FFF2-40B4-BE49-F238E27FC236}">
                <a16:creationId xmlns:a16="http://schemas.microsoft.com/office/drawing/2014/main" id="{1D9C04EA-D2D4-D4D5-BB3E-5339BF0C6839}"/>
              </a:ext>
            </a:extLst>
          </p:cNvPr>
          <p:cNvSpPr txBox="1"/>
          <p:nvPr/>
        </p:nvSpPr>
        <p:spPr>
          <a:xfrm>
            <a:off x="827584" y="5517232"/>
            <a:ext cx="7272808" cy="961545"/>
          </a:xfrm>
          <a:prstGeom prst="rect">
            <a:avLst/>
          </a:prstGeom>
          <a:noFill/>
        </p:spPr>
        <p:txBody>
          <a:bodyPr wrap="square" rtlCol="0">
            <a:spAutoFit/>
          </a:bodyPr>
          <a:lstStyle/>
          <a:p>
            <a:pPr>
              <a:lnSpc>
                <a:spcPct val="125000"/>
              </a:lnSpc>
              <a:buNone/>
            </a:pPr>
            <a:r>
              <a:rPr kumimoji="1" lang="zh-CN" altLang="en-US" sz="2400" dirty="0"/>
              <a:t>操作系统是管理硬件资源、控制程序运行、改善人机界面和为应用软件提供支持的一种系统软件。</a:t>
            </a:r>
          </a:p>
        </p:txBody>
      </p:sp>
      <p:pic>
        <p:nvPicPr>
          <p:cNvPr id="16" name="图片 15">
            <a:extLst>
              <a:ext uri="{FF2B5EF4-FFF2-40B4-BE49-F238E27FC236}">
                <a16:creationId xmlns:a16="http://schemas.microsoft.com/office/drawing/2014/main" id="{E1C428C2-A52B-3DBE-961F-D6724F52FC87}"/>
              </a:ext>
            </a:extLst>
          </p:cNvPr>
          <p:cNvPicPr>
            <a:picLocks noChangeAspect="1"/>
          </p:cNvPicPr>
          <p:nvPr/>
        </p:nvPicPr>
        <p:blipFill>
          <a:blip r:embed="rId2"/>
          <a:stretch>
            <a:fillRect/>
          </a:stretch>
        </p:blipFill>
        <p:spPr>
          <a:xfrm>
            <a:off x="452764" y="1945894"/>
            <a:ext cx="3312368" cy="2966211"/>
          </a:xfrm>
          <a:prstGeom prst="rect">
            <a:avLst/>
          </a:prstGeom>
        </p:spPr>
      </p:pic>
    </p:spTree>
    <p:extLst>
      <p:ext uri="{BB962C8B-B14F-4D97-AF65-F5344CB8AC3E}">
        <p14:creationId xmlns:p14="http://schemas.microsoft.com/office/powerpoint/2010/main" val="3060958158"/>
      </p:ext>
    </p:extLst>
  </p:cSld>
  <p:clrMapOvr>
    <a:masterClrMapping/>
  </p:clrMapOvr>
  <p:transition spd="med">
    <p:zoom/>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WJmNTAxYTA0NTllZTU0OWY5NWY0MWNlMzBjNGU2OTYifQ=="/>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99CCFF"/>
            </a:gs>
            <a:gs pos="100000">
              <a:schemeClr val="bg2"/>
            </a:gs>
          </a:gsLst>
          <a:lin ang="5400000" scaled="1"/>
        </a:gra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defRPr kumimoji="1" 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rgbClr val="99CCFF"/>
            </a:gs>
            <a:gs pos="100000">
              <a:schemeClr val="bg2"/>
            </a:gs>
          </a:gsLst>
          <a:lin ang="5400000" scaled="1"/>
        </a:gra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defRPr kumimoji="1" 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99CCFF"/>
            </a:gs>
            <a:gs pos="100000">
              <a:schemeClr val="bg2"/>
            </a:gs>
          </a:gsLst>
          <a:lin ang="5400000" scaled="1"/>
        </a:gra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defRPr kumimoji="1" 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rgbClr val="99CCFF"/>
            </a:gs>
            <a:gs pos="100000">
              <a:schemeClr val="bg2"/>
            </a:gs>
          </a:gsLst>
          <a:lin ang="5400000" scaled="1"/>
        </a:gra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90000"/>
          </a:lnSpc>
          <a:spcBef>
            <a:spcPct val="20000"/>
          </a:spcBef>
          <a:spcAft>
            <a:spcPct val="0"/>
          </a:spcAft>
          <a:buClr>
            <a:schemeClr val="folHlink"/>
          </a:buClr>
          <a:buSzPct val="60000"/>
          <a:buFont typeface="Wingdings" panose="05000000000000000000" pitchFamily="2" charset="2"/>
          <a:buChar char="n"/>
          <a:defRPr kumimoji="1" lang="en-US" sz="2800" b="0" i="0" u="none" strike="noStrike" cap="none" normalizeH="0" baseline="0" smtClean="0">
            <a:ln>
              <a:noFill/>
            </a:ln>
            <a:solidFill>
              <a:schemeClr val="tx1"/>
            </a:solidFill>
            <a:effectLst/>
            <a:latin typeface="Tahoma" panose="020B0604030504040204" pitchFamily="34"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8944</TotalTime>
  <Words>5818</Words>
  <Application>Microsoft Office PowerPoint</Application>
  <PresentationFormat>全屏显示(4:3)</PresentationFormat>
  <Paragraphs>807</Paragraphs>
  <Slides>89</Slides>
  <Notes>8</Notes>
  <HiddenSlides>11</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89</vt:i4>
      </vt:variant>
    </vt:vector>
  </HeadingPairs>
  <TitlesOfParts>
    <vt:vector size="103" baseType="lpstr">
      <vt:lpstr>-apple-system</vt:lpstr>
      <vt:lpstr>华文彩云</vt:lpstr>
      <vt:lpstr>华文新魏</vt:lpstr>
      <vt:lpstr>华文行楷</vt:lpstr>
      <vt:lpstr>宋体</vt:lpstr>
      <vt:lpstr>Arial</vt:lpstr>
      <vt:lpstr>Century</vt:lpstr>
      <vt:lpstr>Symbol</vt:lpstr>
      <vt:lpstr>Tahoma</vt:lpstr>
      <vt:lpstr>Times New Roman</vt:lpstr>
      <vt:lpstr>Wingdings</vt:lpstr>
      <vt:lpstr>Blends</vt:lpstr>
      <vt:lpstr>1_Blends</vt:lpstr>
      <vt:lpstr>MSPhotoEd.3</vt:lpstr>
      <vt:lpstr>PowerPoint 演示文稿</vt:lpstr>
      <vt:lpstr>操作系统课程概述</vt:lpstr>
      <vt:lpstr>教材</vt:lpstr>
      <vt:lpstr>OS参考书</vt:lpstr>
      <vt:lpstr>课程内容</vt:lpstr>
      <vt:lpstr>第1章 操作系统基础知识</vt:lpstr>
      <vt:lpstr>问题</vt:lpstr>
      <vt:lpstr>什么是操作系统？</vt:lpstr>
      <vt:lpstr>操作系统与各组件的关系</vt:lpstr>
      <vt:lpstr>从hello world说起</vt:lpstr>
      <vt:lpstr>从操作系统的角度思考问题</vt:lpstr>
      <vt:lpstr>操作系统的作用</vt:lpstr>
      <vt:lpstr>操作系统的作用</vt:lpstr>
      <vt:lpstr>持久性(Persistence)</vt:lpstr>
      <vt:lpstr>配置操作系统的主要目的</vt:lpstr>
      <vt:lpstr>操作系统的设计目标</vt:lpstr>
      <vt:lpstr>操作系统的设计目标</vt:lpstr>
      <vt:lpstr>操作系统的功能</vt:lpstr>
      <vt:lpstr>进程管理</vt:lpstr>
      <vt:lpstr>内存管理</vt:lpstr>
      <vt:lpstr>设备管理(I/O系统)</vt:lpstr>
      <vt:lpstr>文件管理</vt:lpstr>
      <vt:lpstr>操作系统的功能</vt:lpstr>
      <vt:lpstr>操作系统的功能</vt:lpstr>
      <vt:lpstr>操作系统的主要特征</vt:lpstr>
      <vt:lpstr> 操作系统的主要特征</vt:lpstr>
      <vt:lpstr>操作系统的主要特征</vt:lpstr>
      <vt:lpstr>并发(Concurrency)</vt:lpstr>
      <vt:lpstr>并发(Concurrency)</vt:lpstr>
      <vt:lpstr>并发(Concurrency)</vt:lpstr>
      <vt:lpstr>操作系统的主要特征</vt:lpstr>
      <vt:lpstr>虚拟化</vt:lpstr>
      <vt:lpstr> 虚拟化CPU</vt:lpstr>
      <vt:lpstr>虚拟化内存</vt:lpstr>
      <vt:lpstr>虚拟化内存</vt:lpstr>
      <vt:lpstr>操作系统的历史演化</vt:lpstr>
      <vt:lpstr> 手工操作阶段</vt:lpstr>
      <vt:lpstr> 手工操作阶段</vt:lpstr>
      <vt:lpstr>手工操作方式的特点 </vt:lpstr>
      <vt:lpstr>早期批处理</vt:lpstr>
      <vt:lpstr>批处理技术</vt:lpstr>
      <vt:lpstr>单道批处理系统</vt:lpstr>
      <vt:lpstr>多道批处理系统</vt:lpstr>
      <vt:lpstr>多道程序运行实例 </vt:lpstr>
      <vt:lpstr>多道程序设计的特点</vt:lpstr>
      <vt:lpstr>分时系统</vt:lpstr>
      <vt:lpstr>分时系统的特点</vt:lpstr>
      <vt:lpstr>分时技术示意图</vt:lpstr>
      <vt:lpstr>实时系统</vt:lpstr>
      <vt:lpstr>实时系统的特点</vt:lpstr>
      <vt:lpstr>操作系统的分类</vt:lpstr>
      <vt:lpstr>操作系统面临的挑战</vt:lpstr>
      <vt:lpstr>操作系统的结构</vt:lpstr>
      <vt:lpstr>操作系统复杂度管理方法</vt:lpstr>
      <vt:lpstr>操作系统内核结构</vt:lpstr>
      <vt:lpstr>模块化结构</vt:lpstr>
      <vt:lpstr>可加载的Solaris模块</vt:lpstr>
      <vt:lpstr>宏内核结构</vt:lpstr>
      <vt:lpstr>宏内核结构——初始的Unix</vt:lpstr>
      <vt:lpstr>Linux系统结构</vt:lpstr>
      <vt:lpstr>宏内核的特点</vt:lpstr>
      <vt:lpstr>微内核结构</vt:lpstr>
      <vt:lpstr>微内核结构</vt:lpstr>
      <vt:lpstr>混合结构</vt:lpstr>
      <vt:lpstr>操作系统的构建和启动</vt:lpstr>
      <vt:lpstr>构建Linux操作系统</vt:lpstr>
      <vt:lpstr>系统启动</vt:lpstr>
      <vt:lpstr>OS的引导过程（滚雪球方式）</vt:lpstr>
      <vt:lpstr>OS的引导过程（滚雪球方式）</vt:lpstr>
      <vt:lpstr>OS的启动流程</vt:lpstr>
      <vt:lpstr>Linux的启动</vt:lpstr>
      <vt:lpstr>Linux的启动</vt:lpstr>
      <vt:lpstr>Linux的启动</vt:lpstr>
      <vt:lpstr>Linux的启动</vt:lpstr>
      <vt:lpstr>应用程序的处理步骤</vt:lpstr>
      <vt:lpstr>应用程序的处理步骤</vt:lpstr>
      <vt:lpstr>一个程序的典型执行流程</vt:lpstr>
      <vt:lpstr>操作系统的运行(Operation)</vt:lpstr>
      <vt:lpstr>OS对程序执行的支持</vt:lpstr>
      <vt:lpstr>为什么要学习操作系统？</vt:lpstr>
      <vt:lpstr>练习题</vt:lpstr>
      <vt:lpstr>练习题</vt:lpstr>
      <vt:lpstr>练习题</vt:lpstr>
      <vt:lpstr>选择题1</vt:lpstr>
      <vt:lpstr>选择题2</vt:lpstr>
      <vt:lpstr>选择题3</vt:lpstr>
      <vt:lpstr>选择题4</vt:lpstr>
      <vt:lpstr>选择题5</vt:lpstr>
      <vt:lpstr>选择题6</vt:lpstr>
    </vt:vector>
  </TitlesOfParts>
  <Company>Microsoft 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 导论</dc:title>
  <dc:creator>zp</dc:creator>
  <cp:lastModifiedBy>豪宇 胡</cp:lastModifiedBy>
  <cp:revision>275</cp:revision>
  <cp:lastPrinted>2024-09-09T08:08:03Z</cp:lastPrinted>
  <dcterms:created xsi:type="dcterms:W3CDTF">2004-02-12T01:00:22Z</dcterms:created>
  <dcterms:modified xsi:type="dcterms:W3CDTF">2025-03-02T08:33:23Z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3AB9058BA2BF4902819B9C9A0F7928D6</vt:lpwstr>
  </property>
  <property fmtid="{D5CDD505-2E9C-101B-9397-08002B2CF9AE}" pid="3" name="KSOProductBuildVer">
    <vt:lpwstr>2052-11.1.0.11691</vt:lpwstr>
  </property>
</Properties>
</file>